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2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83" r:id="rId2"/>
    <p:sldId id="275" r:id="rId3"/>
    <p:sldId id="277" r:id="rId4"/>
    <p:sldId id="276" r:id="rId5"/>
    <p:sldId id="278" r:id="rId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224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8T03:44:15.735Z"/>
    </inkml:context>
    <inkml:brush xml:id="br0">
      <inkml:brushProperty name="width" value="0.07905" units="cm"/>
      <inkml:brushProperty name="height" value="0.07905" units="cm"/>
      <inkml:brushProperty name="color" value="#009E49"/>
    </inkml:brush>
    <inkml:brush xml:id="br1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01617">
    <iact:property name="dataType"/>
    <iact:actionData xml:id="d0">
      <inkml:trace xmlns:inkml="http://www.w3.org/2003/InkML" xml:id="stk0" contextRef="#ctx0" brushRef="#br0">6796 8159 0,'0'0'15,"0"0"-15,-104 90 16,62 -26 -16,4 -6 31,-4 26 -31,14 -31 0,9 37 16,10 32 -1,4 -17 -15,10 6 30,-1 -26 -30,-4 -6 0,5 -15 31,14 -1 -31,-14 0 0,4 -5 15,-9 6 -15,23 -6 32,-4 0 -32,0 11 0,5 26 31,-6 16 -31,11 -26 0,8 -33 16,-13 -9 -16,4 -1 31,0 -5 -31,10 0 15,-1 -21 -15,5 -6 16,-13 -4 -16,8 25 31,10 -15 -31,-5 0 0,-13 0 32,4 -32 -32,-5 6 0,5 -22 15,14 -16 -15,4 27 31,-8 -37 -31,-11 47 16,6 -20 -16,-5 4 16,-5 -20 -16,-4 -22 31,-1 0 -31,-4 22 0,-5 -33 16,0 6 -16,-5 -58 31,1 21 -31,-10 0 15,-10 43 -15,6 -6 16,-15 -6 -16,5 -41 31,-5 5 -31,-9 5 16,-14 0 -16,4 0 0,5 15 31,0 7 -31,-4 -7 15,-1 38 -15,5 32 15,-14 -16 -15,5 15 32,0 1 -32,-1 -1 0,6 43 31,-1 -10 -31,-4 -1 0,0 11 16,-19 36 -16,14 -15 31,47 -37 -31,0 0 15,0 0 -15</inkml:trace>
    </iact:actionData>
  </iact:action>
  <iact:action type="add" startTime="303238">
    <iact:property name="dataType"/>
    <iact:actionData xml:id="d1">
      <inkml:trace xmlns:inkml="http://www.w3.org/2003/InkML" xml:id="stk1" contextRef="#ctx0" brushRef="#br0">4902 7361 0,'0'0'31,"0"0"-31,-98 6 0,46 -22 31,14 16 -31,-4 21 0,-10 -16 16,-4 22 -16,14 -6 29,-15 0 -29,10 5 16,5 -15 -16,0 21 16,-10 26 -16,5 0 31,14 0 -31,10 -5 0,9 0 15,0 0 -15,0 21 32,-5 21 -32,5 -32 0,-5 16 31,0 -15 -31,5 4 0,5 -4 31,9 -11 -31,14 10 0,-14 6 16,9 -6 -16,1 -5 31,-6 -26 -31,1 42 16,-10 -16 -16,-4 -5 15,4 -5 -15,-4 5 32,9 21 -32,0 -16 0,0 -11 31,4 -4 -31,11 30 0,13 1 15,-10 27 -15,1 -22 32,-9 22 -32,-1 -33 0,-9 33 31,9 -33 -31,10 38 0,-9 -21 31,4 10 -31,0 -26 0,0 -6 16,5 -10 -16,14 21 31,-10 -11 -31,5 -10 0,0 0 31,5 -21 -31,10 20 0,-1 -4 31,-4 -11 -31,4 -11 0,0 6 15,-4 -5 -15,4 -6 31,19 -21 -31,0 -11 0,0 32 32,-9 -5 -32,0 -5 0,13 -11 31,-4 -11 -31,-9 1 16,-5 4 -16,-9 -4 15,-6 -27 -15,-8 26 16,23 -26 -16,-9 -16 31,-1 -15 -31,-13 -12 0,-6 27 31,11 -10 -31,-11 -32 0,1 16 32,-9 -11 -32,-10 -11 0,-5 12 15,10 -28 -15,9 -31 31,-14 -5 -31,-10 10 0,-4 1 32,-9 4 -32,4 17 0,14 -43 31,-9 11 -31,-9 10 0,-1 42 16,-9 -31 -16,-14 16 31,-4 21 -31,-1 16 15,5 -1 -15,-5 12 16,-14 -22 -16,1 16 31,4 -27 -31,4 22 0,-13 0 32,13 0 -32,10 15 0,5 17 20,0 25 -20,4 1 0,5 0 31,-4 32 -31,-34 5 0,71 -16 16,0 0 -16,0 0 0</inkml:trace>
    </iact:actionData>
  </iact:action>
  <iact:action type="add" startTime="309028">
    <iact:property name="dataType"/>
    <iact:actionData xml:id="d2">
      <inkml:trace xmlns:inkml="http://www.w3.org/2003/InkML" xml:id="stk2" contextRef="#ctx0" brushRef="#br0">11470 8106 0,'0'0'31,"0"0"-31,0 0 16,0 0 -16,0 0 0,0 0 0,-56 154 31,51 -123 -17,5 6 -14,0 16 31,0 16 -31,0 -11 0,-5 0 31,10 6 -31,0 4 16,-5 1 -16,-10 0 15,-4 -6 -15,9 -47 16,-4 37 -16,4 16 31,-4 -22 -31,-5 -4 16,4 -6 -16,-4 5 15,-14 16 -15,5 -5 32,18 31 -32,5 -10 0,5 27 15,-1 -6 -15,-4 11 32,5 -22 -32,0 -15 15,-5 0 -15,9 5 16,-4 -6 -16,4 1 31,15 -21 -31,-10 4 0,0 -9 31,5 4 -31,-1 -20 0,-3 20 16,-1 -15 -16,4 5 31,6 5 -31,-5 -15 0,9 10 31,10 -11 -31,-10 22 0,5 -17 32,4 22 -32,1 -53 0,9 27 31,-10 4 -31,15 -25 0,-10 -6 31,-4 0 -31,-5 0 0,4 10 15,6 -20 -15,4 20 31,-15 -10 -31,-3 -10 0,-11 10 31,1 0 -31,-5 -11 0,19 -15 32,-19 -1 -32,10 22 0,-5 -27 15,-5 0 -15,9 -10 31,-9 -16 -31,5 -21 0,5 -11 32,-6 5 -32,11 11 0,-11 -21 15,15 -21 -15,-14 16 32,0 4 -32,-19 -9 15,14 -12 -15,0 -36 16,-5 -16 -16,-9 11 31,0 25 -31,-9 33 0,-5 -11 31,-5 -32 -31,-23 6 0,9 -6 32,0 0 -32,5 54 0,0 36 15,-1 16 -15,1 5 31,-23 32 -31,13 -5 16,5 5 -16,5 0 16,9 -11 -16,5 -26 31,9 16 -31,-4 0 0,-5 10 0,4 1 16,-4 10 -16,-4 -11 31,-1 -5 -31,-19 16 15,24 -15 0,0 -7 -15,-9 1 16,-1 0 -16,-4 11 31,4 -17 -31,10 1 16,-5 10 -16,1 0 15,-1 16 -15,-5 5 31,-4 -10 -31,9 -6 0,-9 -20 32,5 15 -32,-15 21 0,1 -5 31,-1 -16 -31,-14 22 0,52 -6 16,0 0 -16,0 0 0</inkml:trace>
    </iact:actionData>
  </iact:action>
  <iact:action type="add" startTime="311179">
    <iact:property name="dataType"/>
    <iact:actionData xml:id="d3">
      <inkml:trace xmlns:inkml="http://www.w3.org/2003/InkML" xml:id="stk3" contextRef="#ctx0" brushRef="#br0">9934 7182 0,'0'0'16,"0"0"-16,0 0 31,-99 -143 -31,71 116 0,-5 -10 30,-5 32 -30,1 -16 31,-5 -21 -31,13 42 0,-8 -11 15,-1 27 -15,10 -21 32,-5 31 -17,0 16 -15,-4 -31 0,8 42 16,-3 -27 -16,-1 6 31,5 10 -31,-1 -5 0,1 -16 31,9 38 -31,5 -7 0,-5 -9 16,-13 10 -16,3 -6 31,1 11 -31,5 -5 16,4 16 -16,-9 15 16,-5 33 -16,5 -12 31,4 -10 -31,1 -15 0,-1 -6 31,1 5 -31,9 -16 0,-5 27 31,5 -21 -31,4 -11 0,6 11 16,-1 15 -16,0 12 31,5 -1 -31,10 -16 16,-6 6 -16,1 -17 15,0 -4 -15,9 -6 32,-9 5 -32,13 16 0,-13 -10 15,19 26 -15,-6 -10 32,1 21 -32,14 -17 0,-24 12 31,1 -17 -31,4 -10 0,9 6 15,6 -1 -15,-6 11 32,15 0 -32,-5 -16 15,-10 -16 -15,-4 -5 16,9 -16 -16,10 5 31,-1 5 -31,-4 -20 0,0 -11 16,-5 10 -16,0 11 31,5 11 -31,-5 -22 16,1 1 -16,-1 -1 15,0 -21 -15,-9 6 32,0 -1 -32,4 -20 0,0 -1 31,-4 11 -31,14 0 0,-5 -10 31,-9 -6 -31,9 11 0,-4 -22 16,13 -20 -16,1 -17 31,-10 11 -31,5 -26 16,-9 16 -16,-10 -22 15,4 11 -15,-3 -16 31,8 -26 -31,5 -6 0,-9 6 32,-10 10 -32,-4 -5 0,4 16 15,1 0 -15,4 -21 32,5 -11 -32,0 32 0,4 5 31,-9 11 -31,-14 -22 0,5 33 19,0 -6 -19,4 21 0,5 -26 16,-9 -22 -16,-1 1 31,1 10 -31,0 -11 16,4 22 -16,-9 0 15,-14 -11 -15,0 0 31,5 0 -31,-1 -21 0,1 22 16,-5 -12 -16,-5 -15 31,5 -16 -31,-10 31 0,-9 -10 32,10 43 -32,-1 -6 0,-4 5 31,10 16 -31,-1 11 0,-5 15 31,5 -36 -31,5 -22 0,14 85 16,0 0 -16,0 0 0</inkml:trace>
    </iact:actionData>
  </iact:action>
  <iact:action type="add" startTime="343129">
    <iact:property name="dataType"/>
    <iact:actionData xml:id="d4">
      <inkml:trace xmlns:inkml="http://www.w3.org/2003/InkML" xml:id="stk4" contextRef="#ctx0" brushRef="#br0">49 5718 0,'123'-69'31,"-123"69"-31,0 0 0,108 -27 15,-66 49 -15,-19 -17 32,6 -5 -32,-1 10 0,-5 1 15,20 -11 -15,-6 -5 32,-13 10 -32,-6 -10 15,1 10 -15,-5 11 0,0 26 16,-9 -31 15,9 5 -31,0 -16 0,5 10 14,0 6 -14,9 0 31,0 0 -31,-9 -11 16,5 6 -16,13 -17 15,1 1 -15,-1 21 31,-13 -11 -31,9 16 0,-5 -31 32,14 15 -32,-9 6 0,-5 -1 15,0 -5 -15,5 1 32,5 -1 -32,-10 -5 0,0 0 31,0 5 -31,-14 -10 0,5 -11 31,0 11 -31,-14 -6 0,-1 6 0,20 5 31,9 0 -31,-10 5 32,10 6 -32,-14 -22 0,9 6 15,-4 10 -15,9 -5 31,-1 -10 -31,1 -22 0,-9 27 32,9 -16 -32,9 26 0,-19 -5 31,20 -11 -31,-20 -5 0,-18 6 0,9 10 16,0 -16 -16,5 5 31,0 38 -31,-10 -38 0,5 -10 31,-4 16 -31,-1 5 0,5 -5 16,5 -17 -16,4 1 31,-4 0 -31,0 5 16,-5 11 -16,-14 -16 15,5 26 -15,-5 -10 0,0 5 0,0 0 31,0 0 -31</inkml:trace>
    </iact:actionData>
  </iact:action>
  <iact:action type="add" startTime="347026">
    <iact:property name="dataType"/>
    <iact:actionData xml:id="d5">
      <inkml:trace xmlns:inkml="http://www.w3.org/2003/InkML" xml:id="stk5" contextRef="#ctx0" brushRef="#br0">3723 5432 0,'0'0'30,"0"0"-30,104 48 16,-57 -43 -16,-5 6 15,5 -11 -15,-5 0 32,0 37 -32,5 -27 0,-14 1 31,-14 -22 -31,-5 1 0,5 20 31,-19 -10 -31,5 0 0,-1 0 0,1 11 0,4 -6 16,-4 -10 -16,4 10 15,-9 -5 -15,0 0 0,0 0 0,0 0 32,80 11 14,-42 -11 -46,9 21 32,-10 -21 -32,10 5 0,-9 -5 15,0 5 -15,4 6 32,-9 -6 -32,9 0 15,-14 6 -15,-4 0 16,4 20 -16,-5 -47 31,6 27 -31,-20 -6 0,0 -15 0,5 31 16,10 -21 -16,4 -16 31,-18 42 -31,-1 -10 16,10 -26 -16,-15 10 15,11 0 -15,-11 10 0,6 6 31,13 -11 -31,-9 -31 30,0 0 -30,-4 -1 0,-6 17 31,1 -12 -31,-19 17 0,14 5 31,0 0 -31,0 0 0,0 0 0</inkml:trace>
    </iact:actionData>
  </iact:action>
  <iact:action type="add" startTime="366489">
    <iact:property name="dataType"/>
    <iact:actionData xml:id="d6">
      <inkml:trace xmlns:inkml="http://www.w3.org/2003/InkML" xml:id="stk6" contextRef="#ctx0" brushRef="#br0">5706 5490 0,'0'0'15,"0"0"-15,0 0 16,0 0 -16,0 0 0,84 22 31,-32 -28 -31,4 38 31,1 -21 -31,-1 26 0,15 -11 16,-10 -5 -16,-19 21 31,14 -42 -31,-4 0 16,-5 11 -16,-24 5 15,1 5 -15,-5 16 32,-1 -16 -32,-3 5 0,8 -4 31,-14 -22 -31,15 -53 0,37 63 31,19 1 -31,4 -27 0,-23 16 16,1 16 -16,-6 -27 31,19 -10 -31,-28 5 0,-9 16 31,-5 11 -31,-10 -11 0,-14 0 16,1 -42 -16,4 5 31,14 26 -31,0 -5 0,10 21 31,4 -5 -31,5 11 0,0 -16 40,5 -22 -40,-1 17 0,-8 4 31,-6 -30 -31,-4 9 0,5 1 31,13 15 -31,-18 -5 0,0 16 16,-9 -5 -16,-5 5 31,-5 -32 -31,9 -15 0,-13 15 31,4 11 -31,-14 21 0,4 0 0,-4 0 0,0 0 16,0 0 -16</inkml:trace>
    </iact:actionData>
  </iact:action>
  <iact:action type="remove" startTime="384090">
    <iact:property name="style" value="instant"/>
    <iact:actionData xml:id="d7" ref="#d0"/>
    <iact:actionData xml:id="d8" ref="#d1"/>
    <iact:actionData xml:id="d9" ref="#d2"/>
    <iact:actionData xml:id="d10" ref="#d3"/>
    <iact:actionData xml:id="d11" ref="#d4"/>
    <iact:actionData xml:id="d12" ref="#d5"/>
    <iact:actionData xml:id="d13" ref="#d6"/>
  </iact:action>
  <iact:action type="add" startTime="400156">
    <iact:property name="dataType"/>
    <iact:actionData xml:id="d14">
      <inkml:trace xmlns:inkml="http://www.w3.org/2003/InkML" xml:id="stk7" contextRef="#ctx0" brushRef="#br0">3498 5807 0,'0'0'32,"0"0"-32,0 0 0,75 -111 31,-5 122 -31,-13 0 0,4 -1 31,5 -20 -31,4 10 0,-4 0 31,-10 10 -31,15 -36 0,-24 10 16,-15 21 -16,-3 -10 31,-11 -6 -31,-3 1 0,-1 15 16,4 0 0,-13 1 -16,19 -12 0,-1 -4 31,24 15 -31,0 6 15,-5 -11 -15,10 -6 32,4 -10 -32,1 22 15,-1 -12 -15,-4 6 16,-10 -5 -16,19 -11 31,-4 16 -31,-25 0 0,-8 -16 30,-10 6 -30,0 -1 0,-14 1 32,5 10 -32,4 5 0,-4 -5 15,0 -5 -15,-1 15 32,6 -25 -32,-6 15 0,-4 0 0,0 0 0,0 0 0,0 0 31,0 0 -31,0 0 0,0 0 0,0 0 0,0 0 0,0 0 15</inkml:trace>
    </iact:actionData>
  </iact:action>
  <iact:action type="add" startTime="401816">
    <iact:property name="dataType"/>
    <iact:actionData xml:id="d15">
      <inkml:trace xmlns:inkml="http://www.w3.org/2003/InkML" xml:id="stk8" contextRef="#ctx0" brushRef="#br0">15543 5406 0,'0'0'31,"0"0"-31,0 0 0,0 0 31,0 0 -31,0 0 0,0 0 0,0 0 0,0 0 0,75 100 47,-51 -84 -47,-6 -5 31,-3 10 -31,-1 -16 0,0 11 0,0 5 32,0 -10 -32,0 -1 0,5 -5 31,9 11 -31,10 5 15,-20 -10 -15,11 -22 32,-1 17 -32,14 -12 0,5 1 31,0 21 -31,23 -5 0,-18 -17 31,4 6 -31,1 -10 0,13 -1 16,-13 11 -16,-15 0 31,-4 -5 -31,-1 -11 0,-9 11 31,24 10 -31,-14 0 0,23 -10 32,-5 0 -32,0 -6 0,1 6 15,-10 -16 -15,14 26 31,14 -21 -31,-19 6 0,-27 -1 32,3 1 -32,-3 -1 0,-6 6 31,10 -6 -31,14 -15 0,5 5 31,-5 -1 -31,18 7 0,-13 4 16,9 -5 -16,0 -10 31,-9 10 -31,-10 -32 16,5 22 -16,-14 -22 15,-5 11 -15,-14 16 32,-4 21 -32,-1 0 0,-9 0 0,0 0 0,0 0 15,0 0 -15,0 0 0</inkml:trace>
    </iact:actionData>
  </iact:action>
  <iact:action type="add" startTime="410852">
    <iact:property name="dataType"/>
    <iact:actionData xml:id="d16">
      <inkml:trace xmlns:inkml="http://www.w3.org/2003/InkML" xml:id="stk9" contextRef="#ctx0" brushRef="#br0">4254 10025 0,'0'0'31,"0"0"-31,0 0 0,0 0 31,122 48 -31,-51 -38 0,4 22 32,14 -16 -32,0 5 0,15 -37 40,-34 21 -40,-23 -5 0,-9 -5 16,-1 10 -16,-9 48 31,1 -5 -31,13 15 0,14 -63 31,5 16 -31,19 -16 0,0 16 31,-9 -16 -31,4 21 0,-14 0 16,-19 0 -16,19 6 31,-28 20 -31,5 -20 16,-15 -27 -16,1 -27 15,13 32 -15,29 -5 32,28 -26 -32,-5 15 0,-4 48 15,-15 -21 -15,1 -21 32,9 -16 -32,-33 21 15,9 -5 -15,-9 -6 16,14 -5 -16,5 6 15,65 -64 -15,-84 95 32,33 -69 -32,-80 48 15,0 0 -15,0 0 0</inkml:trace>
    </iact:actionData>
  </iact:action>
  <iact:action type="add" startTime="413698">
    <iact:property name="dataType"/>
    <iact:actionData xml:id="d17">
      <inkml:trace xmlns:inkml="http://www.w3.org/2003/InkML" xml:id="stk10" contextRef="#ctx0" brushRef="#br0">8628 9819 0,'0'0'31,"0"0"-31,141 -95 16,-57 68 -16,-4 11 15,14 32 -15,9 -32 31,10 -5 -31,-5 32 0,28 10 32,5 -16 -32,19 -10 0,-24 26 31,1 0 -31,27 43 0,10 -1 16,0 -15 -16,-33 -11 31,-33 0 -31,37 -6 0,-4 12 31,0 -22 -31,-19 -11 0,-23 43 16,0 -32 -16,27 11 31,-8 5 -31,-1 -21 16,-18 21 -16,-24 -11 15,-28 -10 -15,-9 -16 31,-10 11 -31,-23 5 0,-1 -11 16,1 -5 -16,18 -11 0,-13 11 31,-15 -21 -31,-4 5 16,-19 1 -16,4 -22 16,24 37 -16,0 0 0,0 0 30</inkml:trace>
    </iact:actionData>
  </iact:action>
  <iact:action type="add" startTime="424410">
    <iact:property name="dataType"/>
    <iact:actionData xml:id="d18">
      <inkml:trace xmlns:inkml="http://www.w3.org/2003/InkML" xml:id="stk11" contextRef="#ctx0" brushRef="#br0">5701 5549 0,'0'0'16,"0"0"-16,0 0 16,0 0 -16,0 0 0,0 0 0,80 63 31,-52 -63 0,-4 -11 -31,18 17 0,0 -17 31,0 27 -31,-4 10 0,14 -15 16,4 -32 -16,0 37 16,1 -27 -1,4 22 -15,-14 4 32,-14 -4 -32,0 -11 0,-15 11 31,1 -11 -31,0 -6 0,19 12 46,8 15 -46,-3 0 0,-1 0 16,-4 -10 -16,-1 -6 31,-9 -5 -31,15 -5 0,-6 15 31,-4 -26 -31,-5 6 0,5 31 16,5 -21 -16,9 -5 31,0 -1 -31,-14 27 16,-10 -21 -16,-4 -5 15,0 5 -15,18 11 32,10 -11 -32,5 -11 0,-10 11 15,5 0 -15,-14 5 31,23 -15 -31,1 -11 16,-15 5 -16,-4 21 16,4 11 -16,-14 -21 31,10 -16 -31,-5 31 0,9 1 31,-14 -17 -31,0 6 0,-14 -10 16,-14 31 -16,0 -47 0,0 20 0,0 6 31,0 0 -31,0 0 0</inkml:trace>
    </iact:actionData>
  </iact:action>
  <iact:action type="add" startTime="425939">
    <iact:property name="dataType"/>
    <iact:actionData xml:id="d19">
      <inkml:trace xmlns:inkml="http://www.w3.org/2003/InkML" xml:id="stk12" contextRef="#ctx0" brushRef="#br0">8628 5501 0,'0'0'31,"80"0"-31,-24 21 16,-14 -10 -16,15 5 15,-10 -22 -15,4 27 31,10 -5 -31,0 5 0,10 -5 32,-19 -5 -32,-24 -1 0,0 11 31,-5 11 -31,-4 16 0,24 -1 31,-15 -26 -31,-5 16 0,15 -31 16,13 31 -16,6 -27 31,-1 -10 -31,19 27 0,-14 -27 31,5 16 -31,-9 -27 0,-10 22 32,-5 -22 -32,0 11 0,0 -16 29,1 6 -29,8 -22 31,10 21 -31,15 -5 0,-1 11 32,5 10 -32,-15 -15 0,11 5 31,-20 -1 -31,-4 -25 0,-15 9 31,-9 17 -31,-14 5 0,1 -21 0,-20 -16 16,-5 26 -16,10 11 31,0 0 -31,0 0 0</inkml:trace>
    </iact:actionData>
  </iact:action>
  <iact:action type="add" startTime="461262">
    <iact:property name="dataType"/>
    <iact:actionData xml:id="d20">
      <inkml:trace xmlns:inkml="http://www.w3.org/2003/InkML" xml:id="stk13" contextRef="#ctx0" brushRef="#br1">10535 1833 0,'0'0'16,"0"0"-16,0 0 31,-75 -174 -31,51 68 0,10 16 31,-14 21 -31,-9 -10 0,4 10 16,-10 6 -16,1 10 29,-10 21 -29,-4 -15 16,-10 26 -16,1 -6 15,8 -26 -15,10 -21 32,-5 0 -32,10 6 0,-9 -6 15,-11 0 -15,-41 21 32,9 -5 -32,5 31 15,-5 -52 -15,28 21 16,14 21 -16,24 5 31,-19 11 -31,29 0 0,-48 26 31,-9 -26 -31,4 0 0,-13 0 32,-10 26 -32,14 -10 0,9 0 15,24 -11 -15,10 10 31,-1 1 -31,5 -5 16,-51 -1 -16,-6 -15 16,-4 31 -16,-32 27 15,8 5 -15,29 -6 32,33 -10 -32,4 -15 15,14 15 -15,-46 32 16,-24 -22 -16,4 1 31,10 -32 -31,10 0 0,4 0 31,33 42 -31,9 -10 0,10 26 32,0 -15 -32,14 -1 0,-19 27 15,5 -6 -15,-24 11 30,10 26 -30,-14 -26 0,13 -16 32,1 -5 -32,-10 0 0,-4 0 31,18 -11 -31,-18 -5 0,23 16 16,10 11 -16,-1 10 31,-9 26 -31,5 -10 0,-5 5 31,5 -26 -31,-19 10 0,0 6 31,-5 -1 -31,5 -10 0,5 -26 32,4 -6 -32,1 16 0,-1 5 15,15 64 -15,-24 -42 31,14 -6 -31,9 6 0,-4 -32 32,0 36 -32,5 -9 0,-1 -6 31,10 10 -31,5 -26 0,-5 11 16,-1 16 -16,-3 15 31,8 -5 -31,-23 0 0,0 -10 31,10 10 -31,-5 -16 0,4 1 31,10 15 -31,-5 -21 0,1 -16 16,4 21 -16,4 16 31,5 6 -31,10 -17 0,-10 -5 31,15 -26 -31,9 11 0,-1 4 15,11 -20 -15,3 21 31,-3 -11 -31,-6 5 16,15 17 -16,4 -1 16,-9 5 -16,9 12 31,5 -7 -31,10 7 15,-10 -1 -15,4 -6 16,1 7 -16,4 -22 31,-9 21 -31,5 5 0,-5 -15 16,9 -11 -16,5 -6 31,14 38 -31,-4 16 16,-1 -54 -16,-9 -4 15,5 -11 -15,14 26 32,5 -5 -32,9 5 0,-14 -10 15,9 -16 -15,-5 -6 32,20 11 -32,4 1 0,0 -1 31,-5 -21 -31,10 -21 0,4 -11 31,24 5 -31,-19 -4 0,-4 -22 31,-19 -5 -31,9 5 0,-5 -5 16,10 -53 -16,-5 26 31,4 -15 -31,1 5 16,0 10 -16,9 -21 15,-4 1 -15,-15 -33 32,0 1 -32,-4 -6 0,-5 32 14,-5 -10 -14,0 -12 32,-4 -15 -32,-19 6 15,-15 10 -15,10 -27 16,1 22 -16,8 -22 31,-9 11 -31,10 21 0,-6 22 31,-4 -6 -31,-4 -32 0,-1 -10 32,1 -6 -32,-15 0 0,-14 1 15,0 20 -15,10 -31 31,13 0 -31,-18 -42 16,5 15 -16,-5 -15 16,-19 -1 -16,-19 -41 15,-28 -85 -15,-23 -32 32,0 -27 -32,-20 27 15,34 32 -15,9 37 16,0 -22 -16,33 286 31,0 0 -31,0 0 0</inkml:trace>
    </iact:actionData>
  </iact:action>
  <iact:action type="add" startTime="464536">
    <iact:property name="dataType"/>
    <iact:actionData xml:id="d21">
      <inkml:trace xmlns:inkml="http://www.w3.org/2003/InkML" xml:id="stk14" contextRef="#ctx0" brushRef="#br1">6937 5559 0,'0'0'15,"0"0"-15,0 0 32,0 0 -32,0 0 0,0 0 0,0 0 0,-33 164 31,37 -143 -15,6 37 -16,9 -5 31,-15 -11 -31,6 6 15,-6 -22 -15,1 11 16,-5 -26 -16,5 -6 0,-1 -5 31,-4 11 -31,0 -11 0,0 0 0,0 0 0,0 0 0</inkml:trace>
    </iact:actionData>
  </iact:action>
  <iact:action type="add" startTime="467809">
    <iact:property name="dataType"/>
    <iact:actionData xml:id="d22">
      <inkml:trace xmlns:inkml="http://www.w3.org/2003/InkML" xml:id="stk15" contextRef="#ctx0" brushRef="#br1">9436 6199 0,'75'63'31,"-75"-63"-31,0 0 0,0 0 16,0 0 -16,56 -196 31,-42 96 -31,-9 10 0,-10 -16 31,15 -20 -31,-1 31 16,5 42 -16,10 -21 16,-15 21 -16,-14 11 15,5 31 -15,10 11 0,-24 0 32,9 0 -32,-9 0 0,14 0 15,0 0 -15,-66 164 47,38 -138 -47,0 22 0,4 -1 16,1 33 -16,-1 4 31,6 32 -31,3 22 16,6 -22 -16,9 -10 15,0 -22 -15,14 -41 31,-4 20 -31,4 -26 0,0 0 32,-10 -5 -32,11 -22 0,-11 12 30,-13 -7 -30,18 -4 0,-46 -11 0,37 0 31,0 0 -31,0 0 0</inkml:trace>
    </iact:actionData>
  </iact:action>
  <iact:action type="add" startTime="481594">
    <iact:property name="dataType"/>
    <iact:actionData xml:id="d23">
      <inkml:trace xmlns:inkml="http://www.w3.org/2003/InkML" xml:id="stk16" contextRef="#ctx0" brushRef="#br1">17183 9322 0,'0'0'32,"0"0"-32,18 169 15,-4 -95 -15,-9 -16 16,-14 -47 -16,4 5 0,0 0 31,5 -16 -31,0 0 0,0 0 0,0 0 0,0 0 0,0 0 31,0 0 -31,38 -138 47,-24 106 -47,10 -31 31,22 -16 -31,6 -11 0,19 -10 32,13 4 -32,1 -4 15,-1 -32 -15,10 -6 0,0 -10 32,-5 16 -32,15 -5 15,-20 31 -15,6 22 16,-15 -17 -16,-5 48 31,-13 11 -31,-15 21 0,-19 32 31,6 41 -31,-29 -52 0,0 0 32,0 0 -32</inkml:trace>
    </iact:actionData>
  </iact:action>
  <iact:action type="add" startTime="481595">
    <iact:property name="dataType"/>
    <iact:actionData xml:id="d24">
      <inkml:trace xmlns:inkml="http://www.w3.org/2003/InkML" xml:id="stk17" contextRef="#ctx0" brushRef="#brinv">0 0 0</inkml:trace>
    </iact:actionData>
  </iact:action>
  <iact:action type="add" startTime="481596">
    <iact:property name="dataType"/>
    <iact:actionData xml:id="d25">
      <inkml:trace xmlns:inkml="http://www.w3.org/2003/InkML" xml:id="stk18" contextRef="#ctx0" brushRef="#brinv">18599 11060 0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8T04:02:20.102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0005">
    <iact:property name="dataType"/>
    <iact:actionData xml:id="d0">
      <inkml:trace xmlns:inkml="http://www.w3.org/2003/InkML" xml:id="stk0" contextRef="#ctx0" brushRef="#br0">49 2758 0,'188'270'32,"-188"-270"-32,-47 174 0,61 -16 31,-4 -31 -31,-15 -47 0,-4 -49 31,-10 -20 -31,14 -11 0,-4 -159 16,-5 -68 -16,19 -27 31,-1 -10 -31,24 -5 0,5 -59 31,0 32 -31,14 32 0,5 -48 32,-24 48 -32,-23 58 0,4 52 15,15 33 -15,-10 57 31,14 1 -31,-19 52 16,-9 11 -16,-4 101 16,-15 15 -16,-9 48 31,13 31 -31,-8 27 0,4 11 16,0 -6 -16,-9 22 31,5 52 -31,9 0 15,4 -53 -15,1 -20 16,4 -22 -16,-14 5 16,43 -52 -1,-24 -159 1,0 0 -16,0 0 16</inkml:trace>
    </iact:actionData>
  </iact:action>
  <iact:action type="add" startTime="42017">
    <iact:property name="dataType"/>
    <iact:actionData xml:id="d1">
      <inkml:trace xmlns:inkml="http://www.w3.org/2003/InkML" xml:id="stk1" contextRef="#ctx0" brushRef="#br0">5222 4423 0,'0'0'16,"0"0"-16,0 0 15,0 0 -15,0 0 0,0 0 0,-99 74 47,62 -74 -47,13 -90 21,5 21 -21,0 -10 15,15 -148 -15,13 15 32,-4 54 -32,14 -1 0,-10 53 31,5 22 -31,-4 26 0,22 -80 31,-27 -15 -31,9 37 0,-14 47 16,19 27 -16,-10 42 31,-13 0 -31,37 148 0,18 53 31,-46 -38 -31,-14 1 32,-10 -5 -32,-9 26 0,-15 10 15,6 43 -15,13 -47 31,-13 -38 -31,-1 -42 0,33 5 32,19 -53 -32,-9 -15 0,-5 -37 31,5 -11 -31,-19 -106 0,4 -5 31,15 0 -31,-5 37 0,5 -42 16,14 -38 -16,-19 -105 31,-10 37 -31,5 74 0,15 16 31,-10 53 -31,0 5 0,0 26 32,5 -4 -32,-10 41 0,5 11 15,5 0 -15,-15 74 31,-9 21 -31,5 -21 16,10 16 -16,-6 -11 16,10 64 -16,-23 53 31,18 31 -31,5 -47 0,0 -27 16,19 11 -16,9 -11 31,-23 74 -31,-5 -227 15,0 0 -15,0 0 0</inkml:trace>
    </iact:actionData>
  </iact:action>
  <iact:action type="add" startTime="43519">
    <iact:property name="dataType"/>
    <iact:actionData xml:id="d2">
      <inkml:trace xmlns:inkml="http://www.w3.org/2003/InkML" xml:id="stk2" contextRef="#ctx0" brushRef="#br0">7646 5300 0,'0'0'16,"0"0"-16,14 164 15,-28 -58 -15,14 -38 16,5 27 -16,-15 -68 31,1 -22 -31,13 -5 0,11 -143 16,-1 27 -1,14 -5 -15,-23 -6 32,23 -26 -32,0 -96 0,-5 22 30,-8 31 -30,17 64 0,-22 21 31,-5 21 -31,4 22 0,5 -1 16,-5 21 -16,-9 43 31,-9 5 -31,-10 143 0,5 -32 31,-9 -5 -31,13 -22 0,-4 16 32,-23 70 -32,22 30 0,15 22 15,-14 -31 -15,-4 -54 31,13 -47 -31,5 26 16,-24 11 -16,10 -5 16,14 -59 -16,-9 -37 15,-1 -4 -15,15 -91 0,19 -79 32,-29 16 -17,0 0 -15,1 21 16,18 5 -16,4 -16 31,-18 -137 -31,10 27 0,-38 36 31,14 64 -31,-10 53 0,29 31 32,-10 38 -32,5 -11 0,14 21 15,-33 0 -15,10 0 0,-5 121 31,14 -68 -15,-9 0 -16,9 -53 16,0 0 -16,0 0 0</inkml:trace>
    </iact:actionData>
  </iact:action>
  <iact:action type="add" startTime="44954">
    <iact:property name="dataType"/>
    <iact:actionData xml:id="d3">
      <inkml:trace xmlns:inkml="http://www.w3.org/2003/InkML" xml:id="stk3" contextRef="#ctx0" brushRef="#br0">12353 861 0,'0'0'31,"61"158"-31,-51 6 15,23 0 -15,-10 -48 32,-9 -15 -32,-9 -1 0,-5 -15 15,4 -48 -15,-4 15 32,5 -15 -32,-10 -37 0,1 22 15,4 -22 -15,0 0 16,0 0 -16,-33 -154 31,14 80 -31,0 -16 31,-61 11 -31,33 -148 0,19 21 32,19 58 -32,-1 53 0,-8 15 15,4 33 -15,-5 -32 31,9 31 -31,20 0 0,-29 17 46,14 31 -46,-13 47 0,13 11 31,-9 27 -31,9 -16 0,5 5 16,5 21 -16,-5 47 31,9 59 -31,1 37 0,-6 -32 31,-4 -68 -31,0 -138 0,0 0 0,0 0 16</inkml:trace>
    </iact:actionData>
  </iact:action>
  <iact:action type="add" startTime="46751">
    <iact:property name="dataType"/>
    <iact:actionData xml:id="d4">
      <inkml:trace xmlns:inkml="http://www.w3.org/2003/InkML" xml:id="stk4" contextRef="#ctx0" brushRef="#br0">17004 4349 0,'0'0'16,"0"0"-16,0 0 16,0 0 -16,0 0 0,0 0 0,24 -190 31,-1 -17 0,-23 33 -31,5 5 15,-1 47 -15,-8 11 0,8 11 31,-13 -90 -31,9 -6 16,0 38 -16,9 41 15,-4 43 -15,0 27 32,-5 10 -32,0 16 0,4 21 0,1 0 31,5 0 -31,-20 95 31,5 -64 -31,-13 22 0,8 5 16,-4 75 -16,0 25 31,19 69 -31,9 -42 16,-5 -42 -16,5 -21 15,-4 31 -15,9 27 31,-15 -22 -31,6 -20 0,4 -38 16,-5 -31 -16,1 -32 31,-10 -37 -31,0 0 0,-5 0 0,5 -80 32,5 38 -32,-20 -16 31,15 58 -31,0 0 0,0 0 0</inkml:trace>
    </iact:actionData>
  </iact:action>
  <iact:action type="add" startTime="144704">
    <iact:property name="dataType"/>
    <iact:actionData xml:id="d5">
      <inkml:trace xmlns:inkml="http://www.w3.org/2003/InkML" xml:id="stk5" contextRef="#ctx0" brushRef="#br0">28993 7694 0,'0'0'31,"14"191"-31,0 -22 0,14 68 31,5 12 -31,-5 -17 0,1 -31 31,-1 0 -31,-9 0 0,9 -16 32,-14 -64 -32,-9 1 0,-5 -37 15,14 -17 -15,0 -20 31,-10 -16 -31,1 -6 16,9 0 -16,5 1 16,-14 -6 -16,14 16 31,-19 -37 -31,0 0 0,0 0 0</inkml:trace>
    </iact:actionData>
  </iact:action>
  <iact:action type="add" startTime="329707">
    <iact:property name="dataType"/>
    <iact:actionData xml:id="d6">
      <inkml:trace xmlns:inkml="http://www.w3.org/2003/InkML" xml:id="stk6" contextRef="#ctx0" brushRef="#br0">17958 776 0,'-5'-121'31,"5"121"-31,0 0 0,0 0 31,0 0 -31,-19 132 0,24 -106 31,0 6 -31,4 10 0,0 27 16,10 21 -16,0 15 31,-5 -4 -31,-9 -22 16,4 -47 -16,-9 10 15,0 -21 -15,14 0 32,5 -21 -32,9 6 15,19 -33 -15,14 -20 0,24 -12 32,23 -9 -32,5 -22 15,-29 0 -15,-9 -21 16,24 5 -16,61 6 31,-160 100 -31,0 0 0,0 0 0</inkml:trace>
    </iact:actionData>
  </iact:action>
  <iact:action type="add" startTime="346192">
    <iact:property name="dataType"/>
    <iact:actionData xml:id="d7">
      <inkml:trace xmlns:inkml="http://www.w3.org/2003/InkML" xml:id="stk7" contextRef="#ctx0" brushRef="#br0">25817 1971 0,'0'0'15,"136"-148"-15,-4 58 16,14 5 -1,-20 -21 -15,-17 -15 16,-20 -11 -16,-9 21 31,-33 -21 -31,9 21 16,-56 111 -16,0 0 16,0 0 -16</inkml:trace>
    </iact:actionData>
  </iact:action>
  <iact:action type="add" startTime="351146">
    <iact:property name="dataType"/>
    <iact:actionData xml:id="d8">
      <inkml:trace xmlns:inkml="http://www.w3.org/2003/InkML" xml:id="stk8" contextRef="#ctx0" brushRef="#br0">13297 3646 0,'0'0'19,"0"0"-19,0 0 0,0 0 32,0 0 -32,0 0 0,0 0 0,0 0 0,0 0 0,0 0 15,0 0 -15,94 69 47,-56 -85 -31,23 -42 -16,5 -6 31,51 -15 -31,5 -11 16,15 -32 -16,4 -20 15,9 -11 -15,-28 -11 16,-122 164 -16,0 0 0,0 0 31</inkml:trace>
    </iact:actionData>
  </iact:action>
  <iact:action type="add" startTime="352303">
    <iact:property name="dataType"/>
    <iact:actionData xml:id="d9">
      <inkml:trace xmlns:inkml="http://www.w3.org/2003/InkML" xml:id="stk9" contextRef="#ctx0" brushRef="#br0">14406 850 0,'-52'-37'32,"52"37"-32,0 0 0,-51 -143 15,18 117 -15,5 -11 31,-19 0 -31,0 -11 0,-10 33 16,-4 -22 0,-4 26 -16,3 -5 31,-17 -10 -31,18 15 0,-5 16 16,14 -5 -16,-4 11 31,4 21 -31,14 5 0,6 5 31,-6 -5 -31,-14 37 0,-13 -21 31,-15 0 -31,19 -16 0,-5 -6 32,9 6 -32,6 11 0,-20 -6 31,24 43 -31,19 5 0,5 10 15,4 0 -15,5 38 32,9 5 -32,0 -32 0,1 -37 31,-1 -16 -31,5 -5 0,-5 21 16,-9 21 -16,9 10 31,5 1 -31,10 -11 15,-15 -16 -15,15 11 16,8 -5 -16,1 -16 31,-9 20 -31,4 -9 0,0 25 16,-10 -4 -16,6 10 31,4 0 -31,-5 -21 16,5 5 -16,0 -21 15,19 -6 -15,0 -9 32,-5 -7 -32,-4 17 0,9 -32 31,0 48 -31,0 -17 0,4 6 31,5 -5 -31,1 0 0,-6 -6 16,10 -31 -16,-9 -16 31,-5 -6 -31,14 -10 0,4 27 31,-8 -17 -31,-6 -31 0,-9 -10 32,10 15 -32,9 -11 0,-14 33 31,0 -22 -31,14 5 0,-5 -21 15,5 -20 -15,19 9 32,-15 -20 -32,-4 -16 0,-9 -1 31,0 1 -31,-1 -11 0,15 -10 31,-24 15 -31,0 27 0,-4 0 16,-1 -6 -16,1 -15 29,4 -32 -29,5 6 0,-19 4 31,28 -15 -31,-9 10 0,0 22 32,-10 4 -32,-4 6 0,0 11 15,-14 -1 -15,9 -20 31,-9 -22 -31,-1 -31 0,-4 5 32,-9 21 -32,-10 0 0,-9 5 15,-29 -16 -15,10 -73 32,-9 -17 -32,9 27 15,5 32 -15,14 -48 16,4 11 -16,5 63 31,-9 48 -31,0 16 0,28 63 31,0 0 -31,0 0 0</inkml:trace>
    </iact:actionData>
  </iact:action>
  <iact:action type="add" startTime="354423">
    <iact:property name="dataType"/>
    <iact:actionData xml:id="d10">
      <inkml:trace xmlns:inkml="http://www.w3.org/2003/InkML" xml:id="stk10" contextRef="#ctx0" brushRef="#br0">20795 3545 0,'-28'-5'32,"28"5"-32,0 0 15,0 0 -15,0 0 0,0 0 0,0 0 31</inkml:trace>
    </iact:actionData>
  </iact:action>
  <iact:action type="add" startTime="354932">
    <iact:property name="dataType"/>
    <iact:actionData xml:id="d11">
      <inkml:trace xmlns:inkml="http://www.w3.org/2003/InkML" xml:id="stk11" contextRef="#ctx0" brushRef="#br0">19348 866 0,'0'0'16,"0"0"-16,0 0 31,0 0 -31,0 0 0,-80 -122 31,48 107 -31,-34 -22 0,-9 -27 16,-29 -15 -16,1 5 31,0 16 -31,18 5 16,24 11 -16,5 15 16,9 32 -16,0 -10 31,4 0 -31,-18 26 0,-5 -5 31,5 0 -31,-9 15 0,9 22 31,0 -10 -31,14 -17 0,-5 6 16,15 21 -16,-10 -1 31,0 1 -31,18 27 0,1 -12 31,-14 -20 -31,4 -11 0,-4 10 32,0 6 -32,9 16 0,0 -27 15,0 22 -15,-4 25 32,-1 12 -32,5 -32 15,5 -27 -15,9 48 16,0 -16 -16,15 0 31,-1 -6 -31,5 -20 0,-5 15 31,5 1 -31,-5 10 0,1 16 16,13 10 -16,-4 -15 31,9 15 -31,-9 -10 0,4 -32 31,-9 0 -31,14 -10 0,-4 5 32,-1 -11 -32,-4 -10 0,-1 15 15,-4 -10 -15,5 16 32,14 16 -32,-5 15 15,0 -15 -15,10 5 16,-6 5 -16,1 6 31,5 -11 -31,-10 -16 0,4 -11 16,1 -10 -16,5 0 31,4 6 -31,14 20 0,-9 -5 31,-5 -26 -31,10 5 0,4 5 31,-9 -5 -31,9 -10 0,-4 -6 32,-5 -11 -32,14 -10 0,9 22 15,29 -17 -15,4 -5 32,0 -5 -32,-4 5 15,4 -6 -15,-33 -25 16,1 -1 -16,-10 -37 31,0 6 -31,-10 5 0,15 -27 16,0 11 -16,9 16 19,5 -16 -19,-15 0 16,-9 -5 -16,-4 -11 15,-19 -58 -15,-14 0 31,-5 -5 -31,-19 15 0,9 43 16,-8 0 -16,18 0 31,-15 -22 -31,6 -41 16,-10 5 -16,1 31 16,13 43 -16,5 15 31,9 6 -31,-4 11 0,9 15 31,-19 -21 -31,10 6 0,0 -22 16,9 0 -16,0 -5 31,-19 5 -31,-4 6 0,-24 -32 31,5 -6 -31,-15 1 0,1 10 31,-14 11 -31,9 -27 0,-14 6 32,9 21 -32,5 5 0,5 -11 31,42 85 -31,0 0 0,0 0 0</inkml:trace>
    </iact:actionData>
  </iact:action>
  <iact:action type="add" startTime="358976">
    <iact:property name="dataType"/>
    <iact:actionData xml:id="d12">
      <inkml:trace xmlns:inkml="http://www.w3.org/2003/InkML" xml:id="stk12" contextRef="#ctx0" brushRef="#br0">31633 5364 0,'0'0'16,"0"0"-16,104 52 31,-48 -52 -31,19 -31 0,24 -17 16,42 -5 -1,-15 -52 -15,11 -33 16,8 1 -16,39 -48 31,-43 47 -31,-141 138 0,0 0 31,0 0 -31</inkml:trace>
    </iact:actionData>
  </iact:action>
  <iact:action type="add" startTime="358977">
    <iact:property name="dataType"/>
    <iact:actionData xml:id="d13">
      <inkml:trace xmlns:inkml="http://www.w3.org/2003/InkML" xml:id="stk13" contextRef="#ctx0" brushRef="#brinv">0 0 0</inkml:trace>
    </iact:actionData>
  </iact:action>
  <iact:action type="add" startTime="358978">
    <iact:property name="dataType"/>
    <iact:actionData xml:id="d14">
      <inkml:trace xmlns:inkml="http://www.w3.org/2003/InkML" xml:id="stk14" contextRef="#ctx0" brushRef="#brinv">32890 10236 0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7-10-08T04:11:22.938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2025">
    <iact:property name="dataType"/>
    <iact:actionData xml:id="d0">
      <inkml:trace xmlns:inkml="http://www.w3.org/2003/InkML" xml:id="stk0" contextRef="#ctx0" brushRef="#br0">31182 11653 0,'0'0'15</inkml:trace>
    </iact:actionData>
  </iact:action>
  <iact:action type="add" startTime="53718">
    <iact:property name="dataType"/>
    <iact:actionData xml:id="d1">
      <inkml:trace xmlns:inkml="http://www.w3.org/2003/InkML" xml:id="stk1" contextRef="#ctx0" brushRef="#br0">9154 4423 0,'19'-58'32,"-19"58"-32,0 0 30,0 0 -30,0 0 0,0 0 0,0 0 0,47 -143 31,-38 32 -15,-9 5 -16,-9 -15 15,13 -11 1,-4 -1 -16,-4 -15 16,4 0 -16,-10 -21 31,-9 6 -31,10 20 15,-10 53 -15,10 53 16,9 21 -16,-14 16 0,4 0 31,-8 42 -31,13 -10 32,-9 26 -32,0 16 0,0 64 15,9 57 -15,5 6 31,-5 0 -31,10 -21 16,4 20 -16,10 22 16,-5 0 -16,5 -47 31,0 -54 -31,-5 -31 0,0 -42 31,0 5 -31,-14 -53 0,9 0 0,-4 0 31,-5 -90 -31,-19 21 16,5 -16 -16,-9 -20 31,4 -17 -31,-4 -31 0,-6 10 32,-8 -15 -32,4 -1 0,-5 -5 31,1 27 -31,9 10 0,-1 27 15,-4 15 -15,5 1 31,5 -91 -31,23 175 0,0 0 0,0 0 31</inkml:trace>
    </iact:actionData>
  </iact:action>
  <iact:action type="add" startTime="54903">
    <iact:property name="dataType"/>
    <iact:actionData xml:id="d2">
      <inkml:trace xmlns:inkml="http://www.w3.org/2003/InkML" xml:id="stk2" contextRef="#ctx0" brushRef="#br0">13786 285 0,'0'0'15,"42"158"-15,-32 -31 32,-6 -42 -32,20 41 0,-10 22 15,9 -21 -15,1 26 32,9 43 -32,0 10 0,-15 -21 15,6 -21 -15,-1 -21 31,-13 10 -31,-10 0 16,-5 -79 -16,-4 -21 16,-1 -16 -16,-4 -26 31,-5 -11 -31,-13 -96 0,3 -9 31,11 -12 -31,-6 -25 0,15 10 16,-10 -59 -16,-5 -15 31,-4 -10 -31,9 4 0,-4 43 31,9 -21 -31,0 -27 0,-5 32 32,10 27 -32,-1 52 0,6 48 15,4 42 -15,0 11 0,4 5 31,-8 105 -31,-1 -15 32,5 26 -32,0 1 0,23 62 31,-9 17 -31,1 -11 0,17 -16 30,-8 21 -30,13 -15 31,-32 52 -31,0 -58 15,-5 -169 -15,0 0 0,0 0 16</inkml:trace>
    </iact:actionData>
  </iact:action>
  <iact:action type="add" startTime="56281">
    <iact:property name="dataType"/>
    <iact:actionData xml:id="d3">
      <inkml:trace xmlns:inkml="http://www.w3.org/2003/InkML" xml:id="stk3" contextRef="#ctx0" brushRef="#br0">23125 1310 0,'5'264'31,"-5"-264"-31,19 159 0,-19 5 16,5 -22 -1,18 59 -15,19 5 32,-28 -37 -32,15 22 0,8 -49 15,-9 27 -15,5 -21 30,0 -5 -30,-19 -27 0,14 -15 32,-4 -43 -32,-10 -32 0,-5 -26 31,10 -74 -31,-19 -10 0,-5 -54 16,-9 -57 -16,-19 -22 31,5 11 -31,-19 0 0,5 5 31,-5 0 -31,14 21 0,5 17 31,5 25 -31,-1 43 0,5 0 16,0 21 -16,15 0 31,4 21 -31,14 11 16,5 10 -16,-15 27 0,6 5 15,13 58 17,-9 48 -32,14 21 0,5 58 31,-4 -11 -31,3 37 0,6 11 16,0 37 -16,4 -37 31,-5 -37 -31,-8 -26 0,-1 -32 31,-14 -43 -31,0 -42 0,0 -42 31,-4 -105 -31,-10 105 0,0 0 16,0 0 -16</inkml:trace>
    </iact:actionData>
  </iact:action>
  <iact:action type="add" startTime="57502">
    <iact:property name="dataType"/>
    <iact:actionData xml:id="d4">
      <inkml:trace xmlns:inkml="http://www.w3.org/2003/InkML" xml:id="stk4" contextRef="#ctx0" brushRef="#br0">25700 2784 0,'0'0'31,"0"0"-31,0 0 0,0 0 31,0 0 -31,0 0 0,0 0 0,0 0 0,-19 212 31,28 -85 1,24 42 -32,-14 5 15,-5 11 -15,24 42 0,-5 32 31,-1 0 -31,6 -21 0,-19 -21 32,0 0 -32,-5 -48 0,-5 0 31,1 -32 -31,-6 1 0,6 -54 16,-1 -20 -16,-4 -17 31,-5 -31 -31,4 -16 0,-4 0 0,-4 -79 31,-15 -6 -31,5 -73 31,-5 -59 -31,0 -37 0,0 -36 32,-13 9 -32,3 -51 0,-13 -7 15,-10 70 -15,24 -33 31,9 33 -31,-4 63 0,9 42 32,0 79 -32,-14 27 0,4 27 31,-4 31 -31,0 31 0,0 1 14,-1 16 -14,6 10 31,9 21 -31,14 21 0,4 17 31,6 62 -31,9 38 0,9 37 31,0 -6 -31,5 32 0,5 16 16,18 -26 -16,-9 -17 31,-10 33 -31,-18 -38 16,14 -52 -16,-5 -32 15,0 -48 -15,-4 -10 32,-15 -27 -32,-9 -79 0,0 0 0,0 0 31</inkml:trace>
    </iact:actionData>
  </iact:action>
  <iact:action type="add" startTime="74245">
    <iact:property name="dataType"/>
    <iact:actionData xml:id="d5">
      <inkml:trace xmlns:inkml="http://www.w3.org/2003/InkML" xml:id="stk5" contextRef="#ctx0" brushRef="#br0">49 3577 0,'10'132'31,"-10"-132"-31,0 0 15,0 0 -15,0 0 0,0 0 0,0 0 32,0 0 -32,5 164 15,9 -116 17,-5 42 -32,5 26 0,0 11 40,-4 -6 -40,8 -26 0,1 6 31,5 -6 -31,-10 -32 0,-5 -5 31,1 -21 -31,4 6 0,-19 -1 16,10 -21 -16,18 -21 16,15 -69 -1,13 -26 -15,6 -32 31,23 -15 -31,0 -38 0,13 11 32,-17 -5 -32,-6 15 0,-18 32 15,-1 11 -15,-51 116 32,0 0 -32,0 0 0</inkml:trace>
    </iact:actionData>
  </iact:action>
  <iact:action type="add" startTime="138450">
    <iact:property name="dataType"/>
    <iact:actionData xml:id="d6">
      <inkml:trace xmlns:inkml="http://www.w3.org/2003/InkML" xml:id="stk6" contextRef="#ctx0" brushRef="#br0">9276 1056 0,'75'0'15,"-75"0"-15,0 0 32,0 0 -32,-84 -116 0,65 63 31,-5 0 -31,-4 16 0,-19 -5 15,10 10 -15,-20 -5 32,-9 16 -32,10 -26 15,0 25 -15,-5 -4 0,0 0 32,9 10 -32,10 -16 15,9 -5 -15,-5 21 16,-9 -21 -16,-14 -16 31,-5 16 -31,-9 6 0,5 -22 31,-1 21 -31,1 11 0,9 10 16,-10 1 -16,1 -17 31,-5 1 -31,23 21 16,-9 -1 -16,-5 12 15,0 -17 -15,5 27 32,-5 0 -32,19 0 0,1 5 15,-1 -5 -15,-10 5 32,10 10 -32,10 17 15,4 -16 -15,5 -16 16,-5 -1 -16,4 17 31,1 0 -31,0 31 0,9 -10 31,-9 5 -31,5 16 0,-10 0 32,14 -37 -32,0 37 0,5 -5 15,-5 -11 -15,5 -10 31,5 -1 -31,-1 -10 0,10 -5 32,0 0 -32,0 -6 0,0 16 15,14 6 -15,1 -6 46,3 6 -46,1 15 15,0 1 -15,0 -1 16,14 0 -16,14 -4 31,-15 15 -31,6 -32 0,-5 27 16,9 -11 -16,19 26 31,5 -36 -31,0 5 16,-19 -11 -16,9 -5 15,1 10 -15,8 6 31,-13 -37 -31,-10 5 0,1 6 32,8 -17 -32,-4 -10 0,10 -16 31,4 -5 -31,-10 11 0,-4 4 16,5 -4 -16,4 -11 31,10 21 -31,9 -6 15,-9 -25 -15,0 10 16,-5 -1 -16,5 7 31,9 9 -31,0 -10 0,0 1 32,0 -12 -32,-4 6 0,-1 -27 15,-9 -4 -15,-4 9 31,-6 -15 -31,-4 5 0,0 -5 32,5 -10 -32,14 -12 0,-15 -10 31,-13 11 -31,0 0 0,-5 -6 16,-1 -5 -16,1 -15 20,-19 15 -20,-14 16 0,-9 32 31,-29 31 -31,-13 16 0,51 -5 31,0 0 -31,0 0 0</inkml:trace>
    </iact:actionData>
  </iact:action>
  <iact:action type="add" startTime="143542">
    <iact:property name="dataType"/>
    <iact:actionData xml:id="d7">
      <inkml:trace xmlns:inkml="http://www.w3.org/2003/InkML" xml:id="stk7" contextRef="#ctx0" brushRef="#br0">21096 2266 0,'0'0'31,"0"0"-31,0 0 0,0 0 31,0 0 -31,0 0 0,0 0 0,0 0 0,0 0 0,0 0 16,0 0 -16,56 138 62,-56 -138 -62,5 0 0,0 0 0,-5 0 0,14 0 32,-14 0 -32,0 0 0,0 0 0,0 0 0,0 0 0,0 0 15,0 0 -15,0 0 0,0 0 0,0 0 32,80 90 46,-76 -85 -78,10 0 0,0 11 15,1 -16 -15,-6 16 16,0 0 -16,5 0 31,-9 -22 -31,-5 12 0,0 10 0,10 -27 0,-10 16 31,4 -5 -31,-4 0 0,0 0 0,0 0 0,0 0 0,0 0 32,0 0 -32,0 0 0,85 -26 78,-57 -6 -78,14 16 15,5 -5 1,5 -16 -16,0 11 16,-1 10 -16,10 -42 31,24 -22 -31,-19 -15 0,-5 -16 31,-10 0 -31,6 11 0,-15 21 31,10 10 -31,4 48 0,-56 21 32,0 0 -32,0 0 0</inkml:trace>
    </iact:actionData>
  </iact:action>
  <iact:action type="add" startTime="154787">
    <iact:property name="dataType"/>
    <iact:actionData xml:id="d8">
      <inkml:trace xmlns:inkml="http://www.w3.org/2003/InkML" xml:id="stk8" contextRef="#ctx0" brushRef="#br0">20795 1098 0,'-42'185'31,"42"-185"-31,0 0 0,89 90 31,-32 -21 -31,8 26 0,15 27 32,14 20 -32,19 -9 0,-5 -12 31,28 48 -31,-18 37 0,-29 11 31,-28 -48 -31,9 -26 0,-18 -74 16,9 -27 -16,-61 -42 31,0 0 -31,0 0 0</inkml:trace>
    </iact:actionData>
  </iact:action>
  <iact:action type="add" startTime="155280">
    <iact:property name="dataType"/>
    <iact:actionData xml:id="d9">
      <inkml:trace xmlns:inkml="http://www.w3.org/2003/InkML" xml:id="stk9" contextRef="#ctx0" brushRef="#br0">22345 1262 0,'0'0'31,"0"0"-31,0 0 0,-98 64 31,51 -22 -31,0 0 16,-19 6 -16,-23 36 16,-10 22 -1,1 16 -15,-6 -17 16,29 -20 -16,9 10 15,-18 -16 -15,-20 96 32,-8 -22 -32,-20 11 0,-9 5 31,14 -47 -31,127 -122 0,0 0 31,0 0 -31</inkml:trace>
    </iact:actionData>
  </iact:action>
  <iact:action type="add" startTime="155281">
    <iact:property name="dataType"/>
    <iact:actionData xml:id="d10">
      <inkml:trace xmlns:inkml="http://www.w3.org/2003/InkML" xml:id="stk10" contextRef="#ctx0" brushRef="#brinv">0 0 0</inkml:trace>
    </iact:actionData>
  </iact:action>
  <iact:action type="add" startTime="155282">
    <iact:property name="dataType"/>
    <iact:actionData xml:id="d11">
      <inkml:trace xmlns:inkml="http://www.w3.org/2003/InkML" xml:id="stk11" contextRef="#ctx0" brushRef="#brinv">31232 11715 0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7/27/19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microsoft.com/office/2007/relationships/media" Target="../media/media2.mp4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tags" Target="../tags/tag6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microsoft.com/office/2007/relationships/media" Target="../media/media3.mp4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tags" Target="../tags/tag9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4" Type="http://schemas.microsoft.com/office/2007/relationships/media" Target="../media/media4.mp4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Greedy Algorithms, Activity Selection, cont’d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CLRS Chapter 16.1, 16.2</a:t>
            </a:r>
          </a:p>
        </p:txBody>
      </p:sp>
      <p:pic>
        <p:nvPicPr>
          <p:cNvPr id="4" name="tmp93F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2.06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2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58">
        <p:fade/>
      </p:transition>
    </mc:Choice>
    <mc:Fallback xmlns="">
      <p:transition spd="med" advTm="16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3435" y="-223768"/>
            <a:ext cx="9782801" cy="123983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Problem Parameters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08911" y="1219200"/>
            <a:ext cx="10591800" cy="5496557"/>
          </a:xfrm>
          <a:ln w="19050">
            <a:solidFill>
              <a:srgbClr val="FFFFFF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3200" dirty="0"/>
              <a:t>We are given a set  of n proposed activities:</a:t>
            </a:r>
            <a:r>
              <a:rPr lang="en-US" sz="2400" dirty="0"/>
              <a:t>                           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7           8         9        10       11       12       13       14      15       16       17      18       19       20      21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S={a</a:t>
            </a:r>
            <a:r>
              <a:rPr lang="en-US" sz="3200" baseline="-25000" dirty="0"/>
              <a:t>1</a:t>
            </a:r>
            <a:r>
              <a:rPr lang="en-US" sz="3200" dirty="0"/>
              <a:t>,a</a:t>
            </a:r>
            <a:r>
              <a:rPr lang="en-US" sz="3200" baseline="-25000" dirty="0"/>
              <a:t>2</a:t>
            </a:r>
            <a:r>
              <a:rPr lang="en-US" sz="3200" dirty="0"/>
              <a:t>,…,a</a:t>
            </a:r>
            <a:r>
              <a:rPr lang="en-US" sz="3200" baseline="-25000" dirty="0"/>
              <a:t>n</a:t>
            </a:r>
            <a:r>
              <a:rPr lang="en-US" sz="3200" dirty="0"/>
              <a:t>}.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Each </a:t>
            </a:r>
            <a:r>
              <a:rPr lang="en-US" sz="3200" dirty="0" err="1"/>
              <a:t>a</a:t>
            </a:r>
            <a:r>
              <a:rPr lang="en-US" sz="3200" baseline="-25000" dirty="0" err="1"/>
              <a:t>i</a:t>
            </a:r>
            <a:r>
              <a:rPr lang="en-US" sz="3200" dirty="0"/>
              <a:t> has a start time </a:t>
            </a:r>
            <a:r>
              <a:rPr lang="en-US" sz="3200" dirty="0" err="1"/>
              <a:t>s</a:t>
            </a:r>
            <a:r>
              <a:rPr lang="en-US" sz="3200" baseline="-25000" dirty="0" err="1"/>
              <a:t>i</a:t>
            </a:r>
            <a:r>
              <a:rPr lang="en-US" sz="3200" dirty="0"/>
              <a:t> and finish time f</a:t>
            </a:r>
            <a:r>
              <a:rPr lang="en-US" sz="3200" baseline="-25000" dirty="0"/>
              <a:t>i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aseline="-25000" dirty="0"/>
              <a:t>                  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s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=9</a:t>
            </a:r>
            <a:r>
              <a:rPr lang="en-US" sz="2000" dirty="0"/>
              <a:t>                           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2000" baseline="-25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=13   </a:t>
            </a:r>
            <a:r>
              <a:rPr lang="en-US" sz="2000" dirty="0">
                <a:solidFill>
                  <a:srgbClr val="C00000"/>
                </a:solidFill>
              </a:rPr>
              <a:t>s</a:t>
            </a:r>
            <a:r>
              <a:rPr lang="en-US" sz="2000" baseline="-25000" dirty="0">
                <a:solidFill>
                  <a:srgbClr val="C00000"/>
                </a:solidFill>
              </a:rPr>
              <a:t>2</a:t>
            </a:r>
            <a:r>
              <a:rPr lang="en-US" sz="2000" dirty="0">
                <a:solidFill>
                  <a:srgbClr val="C00000"/>
                </a:solidFill>
              </a:rPr>
              <a:t>=14</a:t>
            </a:r>
            <a:r>
              <a:rPr lang="en-US" sz="2000" dirty="0"/>
              <a:t>  </a:t>
            </a:r>
            <a:r>
              <a:rPr lang="en-US" sz="2000" dirty="0">
                <a:solidFill>
                  <a:srgbClr val="92D050"/>
                </a:solidFill>
              </a:rPr>
              <a:t>s</a:t>
            </a:r>
            <a:r>
              <a:rPr lang="en-US" sz="2000" baseline="-25000" dirty="0">
                <a:solidFill>
                  <a:srgbClr val="92D050"/>
                </a:solidFill>
              </a:rPr>
              <a:t>3</a:t>
            </a:r>
            <a:r>
              <a:rPr lang="en-US" sz="2000" dirty="0">
                <a:solidFill>
                  <a:srgbClr val="92D050"/>
                </a:solidFill>
              </a:rPr>
              <a:t>=15</a:t>
            </a:r>
            <a:r>
              <a:rPr lang="en-US" sz="2000" dirty="0"/>
              <a:t>  </a:t>
            </a:r>
            <a:r>
              <a:rPr lang="en-US" sz="2000" dirty="0">
                <a:solidFill>
                  <a:srgbClr val="C00000"/>
                </a:solidFill>
              </a:rPr>
              <a:t>f</a:t>
            </a:r>
            <a:r>
              <a:rPr lang="en-US" sz="2000" baseline="-25000" dirty="0">
                <a:solidFill>
                  <a:srgbClr val="C00000"/>
                </a:solidFill>
              </a:rPr>
              <a:t>2</a:t>
            </a:r>
            <a:r>
              <a:rPr lang="en-US" sz="2000" dirty="0">
                <a:solidFill>
                  <a:srgbClr val="C00000"/>
                </a:solidFill>
              </a:rPr>
              <a:t>=16</a:t>
            </a:r>
            <a:r>
              <a:rPr lang="en-US" sz="2000" dirty="0"/>
              <a:t>                     </a:t>
            </a:r>
            <a:r>
              <a:rPr lang="en-US" sz="2000" dirty="0">
                <a:solidFill>
                  <a:srgbClr val="92D050"/>
                </a:solidFill>
              </a:rPr>
              <a:t>f</a:t>
            </a:r>
            <a:r>
              <a:rPr lang="en-US" sz="2000" baseline="-25000" dirty="0">
                <a:solidFill>
                  <a:srgbClr val="92D050"/>
                </a:solidFill>
              </a:rPr>
              <a:t>3</a:t>
            </a:r>
            <a:r>
              <a:rPr lang="en-US" sz="2000" dirty="0">
                <a:solidFill>
                  <a:srgbClr val="92D050"/>
                </a:solidFill>
              </a:rPr>
              <a:t>=19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 err="1"/>
              <a:t>a</a:t>
            </a:r>
            <a:r>
              <a:rPr lang="en-US" sz="3200" baseline="-25000" dirty="0" err="1"/>
              <a:t>i</a:t>
            </a:r>
            <a:r>
              <a:rPr lang="en-US" sz="3200" dirty="0"/>
              <a:t> and </a:t>
            </a:r>
            <a:r>
              <a:rPr lang="en-US" sz="3200" dirty="0" err="1"/>
              <a:t>a</a:t>
            </a:r>
            <a:r>
              <a:rPr lang="en-US" sz="3200" baseline="-25000" dirty="0" err="1"/>
              <a:t>j</a:t>
            </a:r>
            <a:r>
              <a:rPr lang="en-US" sz="3200" dirty="0"/>
              <a:t> are </a:t>
            </a:r>
            <a:r>
              <a:rPr lang="en-US" sz="3200" dirty="0">
                <a:solidFill>
                  <a:srgbClr val="C00000"/>
                </a:solidFill>
              </a:rPr>
              <a:t>compatible</a:t>
            </a:r>
            <a:r>
              <a:rPr lang="en-US" sz="3200" dirty="0"/>
              <a:t> </a:t>
            </a:r>
            <a:r>
              <a:rPr lang="en-US" sz="3200" dirty="0" err="1"/>
              <a:t>iff</a:t>
            </a:r>
            <a:r>
              <a:rPr lang="en-US" sz="3200" dirty="0"/>
              <a:t>: f</a:t>
            </a:r>
            <a:r>
              <a:rPr lang="en-US" sz="3200" baseline="-25000" dirty="0"/>
              <a:t>i</a:t>
            </a:r>
            <a:r>
              <a:rPr lang="en-US" sz="3200" dirty="0"/>
              <a:t> ≤ </a:t>
            </a:r>
            <a:r>
              <a:rPr lang="en-US" sz="3200" dirty="0" err="1"/>
              <a:t>s</a:t>
            </a:r>
            <a:r>
              <a:rPr lang="en-US" sz="3200" baseline="-25000" dirty="0" err="1"/>
              <a:t>j</a:t>
            </a:r>
            <a:r>
              <a:rPr lang="en-US" sz="3200" baseline="-25000" dirty="0"/>
              <a:t> </a:t>
            </a:r>
            <a:r>
              <a:rPr lang="en-US" sz="3200" dirty="0"/>
              <a:t>or f</a:t>
            </a:r>
            <a:r>
              <a:rPr lang="en-US" sz="3200" baseline="-25000" dirty="0"/>
              <a:t>j</a:t>
            </a:r>
            <a:r>
              <a:rPr lang="en-US" sz="3200" dirty="0"/>
              <a:t> ≤ </a:t>
            </a:r>
            <a:r>
              <a:rPr lang="en-US" sz="3200" dirty="0" err="1"/>
              <a:t>s</a:t>
            </a:r>
            <a:r>
              <a:rPr lang="en-US" sz="3200" baseline="-25000" dirty="0" err="1"/>
              <a:t>i</a:t>
            </a:r>
            <a:r>
              <a:rPr lang="en-US" sz="3200" dirty="0"/>
              <a:t>. Why?</a:t>
            </a:r>
            <a:r>
              <a:rPr lang="en-US" sz="3200" baseline="-25000" dirty="0"/>
              <a:t> </a:t>
            </a:r>
            <a:endParaRPr lang="en-US" sz="3200" dirty="0">
              <a:solidFill>
                <a:srgbClr val="92D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667276" y="2406258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53077" y="2406258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26933" y="2406258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24679" y="2390722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0480" y="2413656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96281" y="2413656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70137" y="2413656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67883" y="2398120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0003" y="2413656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75804" y="2413656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49660" y="2413656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847406" y="2398120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533207" y="2421054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219008" y="2421054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92864" y="2421054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590610" y="2405518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335841" y="2550961"/>
            <a:ext cx="1378421" cy="10061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468307" y="2780501"/>
            <a:ext cx="1378421" cy="1006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39952" y="3083428"/>
            <a:ext cx="2771477" cy="1176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650173" y="2774164"/>
            <a:ext cx="2771477" cy="1176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5795572" y="3314059"/>
            <a:ext cx="4814086" cy="12744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541902" y="2729485"/>
            <a:ext cx="666075" cy="1294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418760" y="2542179"/>
            <a:ext cx="2771477" cy="1176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201702" y="3045730"/>
            <a:ext cx="2724332" cy="12232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1614990" y="1892757"/>
            <a:ext cx="20399" cy="3517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25961" y="2024721"/>
            <a:ext cx="37947" cy="3385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426624" y="2045157"/>
            <a:ext cx="40936" cy="3365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6443510" y="2024720"/>
            <a:ext cx="35524" cy="30590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76" idx="2"/>
          </p:cNvCxnSpPr>
          <p:nvPr/>
        </p:nvCxnSpPr>
        <p:spPr>
          <a:xfrm flipH="1">
            <a:off x="7136189" y="2024719"/>
            <a:ext cx="18148" cy="3059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611269" y="2056254"/>
            <a:ext cx="4046" cy="3181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9195117" y="2056254"/>
            <a:ext cx="23626" cy="3181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8502265" y="2056254"/>
            <a:ext cx="59427" cy="3181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76" idx="3"/>
          </p:cNvCxnSpPr>
          <p:nvPr/>
        </p:nvCxnSpPr>
        <p:spPr>
          <a:xfrm flipH="1">
            <a:off x="7820151" y="2056254"/>
            <a:ext cx="34764" cy="29619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9896687" y="2056254"/>
            <a:ext cx="25816" cy="31815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729013" y="2045157"/>
            <a:ext cx="27173" cy="3365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003491" y="2030639"/>
            <a:ext cx="25748" cy="29219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311612" y="1892757"/>
            <a:ext cx="27069" cy="3517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11263227" y="2078032"/>
            <a:ext cx="14034" cy="309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016394" y="4966156"/>
            <a:ext cx="2771477" cy="1176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452226" y="4952618"/>
            <a:ext cx="1367925" cy="1311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163482" y="4781531"/>
            <a:ext cx="2724705" cy="1008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endCxn id="75" idx="3"/>
          </p:cNvCxnSpPr>
          <p:nvPr/>
        </p:nvCxnSpPr>
        <p:spPr>
          <a:xfrm flipH="1">
            <a:off x="5787871" y="2058831"/>
            <a:ext cx="14573" cy="2966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9923857" y="2682113"/>
            <a:ext cx="1378421" cy="1006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tmpDAB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50.444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72" name="Ink 71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93602" y="4166274"/>
              <a:ext cx="5351368" cy="2514348"/>
            </p14:xfrm>
          </p:contentPart>
        </mc:Choice>
        <mc:Fallback xmlns="">
          <p:pic>
            <p:nvPicPr>
              <p:cNvPr id="72" name="Ink 7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4602" y="4157274"/>
                <a:ext cx="5369368" cy="253234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0864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4504">
        <p:fade/>
      </p:transition>
    </mc:Choice>
    <mc:Fallback xmlns="">
      <p:transition spd="med" advTm="4845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6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</p:childTnLst>
        </p:cTn>
      </p:par>
    </p:tnLst>
    <p:bldLst>
      <p:bldP spid="29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75" grpId="0" animBg="1"/>
      <p:bldP spid="76" grpId="0" animBg="1"/>
      <p:bldP spid="77" grpId="0" animBg="1"/>
      <p:bldP spid="8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Optimal Substructure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Think of the problem in steps:</a:t>
            </a:r>
          </a:p>
          <a:p>
            <a:r>
              <a:rPr lang="en-US" dirty="0"/>
              <a:t>Which activity would I schedule first, based on immediate information?</a:t>
            </a:r>
          </a:p>
          <a:p>
            <a:r>
              <a:rPr lang="en-US" dirty="0"/>
              <a:t>After that activity is scheduled, I have less time over which to schedule my activities, thus a smaller </a:t>
            </a:r>
            <a:r>
              <a:rPr lang="en-US" dirty="0" err="1"/>
              <a:t>subproblem</a:t>
            </a:r>
            <a:r>
              <a:rPr lang="en-US" dirty="0"/>
              <a:t>.</a:t>
            </a:r>
          </a:p>
          <a:p>
            <a:r>
              <a:rPr lang="en-US" dirty="0"/>
              <a:t>If I make my first “greedy” choice correctly, and solve the rest of the problem optimally, I will get optimal solution.</a:t>
            </a:r>
          </a:p>
          <a:p>
            <a:r>
              <a:rPr lang="en-US" dirty="0"/>
              <a:t>Intuition about first choice: leave as much free time as possible.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Greedy Algorithm Ideas for Activity Selection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1527" y="1874754"/>
            <a:ext cx="9782801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Pick activity with earliest start time first: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Pick shortest activity first: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Optimal Solution: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70300" y="1796882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56101" y="1796882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41902" y="1796142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7703" y="1781346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13504" y="1804280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99305" y="1804280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73161" y="1804280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70907" y="1788744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93027" y="1804280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78828" y="1804280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152684" y="1804280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50430" y="1788744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536231" y="1811678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22032" y="1811678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895888" y="1811678"/>
            <a:ext cx="685801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593634" y="1796142"/>
            <a:ext cx="673856" cy="15536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037407" y="2591853"/>
            <a:ext cx="2771477" cy="1176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647628" y="2282590"/>
            <a:ext cx="8294298" cy="12052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3744211" y="2822483"/>
            <a:ext cx="6862902" cy="1322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145499" y="2078182"/>
            <a:ext cx="2059553" cy="525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85888" y="2561053"/>
            <a:ext cx="4107746" cy="1134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37620" y="3662040"/>
            <a:ext cx="9625225" cy="457200"/>
          </a:xfrm>
          <a:prstGeom prst="rect">
            <a:avLst/>
          </a:prstGeom>
          <a:solidFill>
            <a:schemeClr val="accent3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5112098" y="1603213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4402665" y="1529251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499853" y="1508814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166069" y="1409072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0587310" y="1540348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9194784" y="1540348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8537733" y="1540348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830955" y="1540348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9898544" y="1540348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3705054" y="1529251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005279" y="1514733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1253302" y="1562126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652872" y="3758665"/>
            <a:ext cx="8258357" cy="13739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5778484" y="1542925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637619" y="4888567"/>
            <a:ext cx="9625225" cy="457200"/>
          </a:xfrm>
          <a:prstGeom prst="rect">
            <a:avLst/>
          </a:prstGeom>
          <a:solidFill>
            <a:schemeClr val="accent3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2336347" y="1540348"/>
            <a:ext cx="20608" cy="5056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679103" y="5885032"/>
            <a:ext cx="9625225" cy="457200"/>
          </a:xfrm>
          <a:prstGeom prst="rect">
            <a:avLst/>
          </a:prstGeom>
          <a:solidFill>
            <a:schemeClr val="accent3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145499" y="2040756"/>
            <a:ext cx="2059553" cy="1273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120361" y="5038456"/>
            <a:ext cx="2059553" cy="1273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2992718" y="6086375"/>
            <a:ext cx="2771477" cy="1176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499854" y="6036211"/>
            <a:ext cx="4057644" cy="1422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tmp16DC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24.3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30" name="Ink 129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67023" y="1798130"/>
              <a:ext cx="9463176" cy="2326914"/>
            </p14:xfrm>
          </p:contentPart>
        </mc:Choice>
        <mc:Fallback xmlns="">
          <p:pic>
            <p:nvPicPr>
              <p:cNvPr id="130" name="Ink 12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8023" y="1789129"/>
                <a:ext cx="9481176" cy="2344916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476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9344">
        <p:fade/>
      </p:transition>
    </mc:Choice>
    <mc:Fallback xmlns="">
      <p:transition spd="med" advTm="4393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</p:childTnLst>
        </p:cTn>
      </p:par>
    </p:tnLst>
    <p:bldLst>
      <p:bldP spid="25" grpId="0" animBg="1"/>
      <p:bldP spid="26" grpId="0" animBg="1"/>
      <p:bldP spid="27" grpId="0" animBg="1"/>
      <p:bldP spid="29" grpId="0" animBg="1"/>
      <p:bldP spid="31" grpId="0" animBg="1"/>
      <p:bldP spid="34" grpId="0" animBg="1"/>
      <p:bldP spid="47" grpId="0" animBg="1"/>
      <p:bldP spid="73" grpId="0" animBg="1"/>
      <p:bldP spid="81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 Solution that Works: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Pick activity with earliest finish time, then the next,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Make sure there are no overlaps</a:t>
            </a:r>
          </a:p>
          <a:p>
            <a:pPr marL="0" indent="0">
              <a:buNone/>
            </a:pPr>
            <a:r>
              <a:rPr lang="en-US" dirty="0"/>
              <a:t>Have to sort activities by finish time at the beginning</a:t>
            </a:r>
          </a:p>
          <a:p>
            <a:pPr marL="0" indent="0">
              <a:buNone/>
            </a:pPr>
            <a:r>
              <a:rPr lang="en-US" dirty="0"/>
              <a:t>If purple is in the optimal solution, if we can solve the rest optimally, we will have found an optimal solution!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09336" y="3018025"/>
            <a:ext cx="2771477" cy="1176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19557" y="2708762"/>
            <a:ext cx="8294298" cy="12052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3716140" y="3248655"/>
            <a:ext cx="6862902" cy="1322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17428" y="2504354"/>
            <a:ext cx="2059553" cy="525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68909" y="2945868"/>
            <a:ext cx="3396653" cy="1548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59169" y="3761057"/>
            <a:ext cx="9625225" cy="457200"/>
          </a:xfrm>
          <a:prstGeom prst="rect">
            <a:avLst/>
          </a:prstGeom>
          <a:solidFill>
            <a:schemeClr val="accent3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17428" y="2466928"/>
            <a:ext cx="2059553" cy="1273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72784" y="3962400"/>
            <a:ext cx="2771477" cy="1176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40910" y="3912235"/>
            <a:ext cx="3396653" cy="1548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744261" y="4343400"/>
            <a:ext cx="5540133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tmp1151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7.3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8" name="Ink 17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75521" y="2156175"/>
              <a:ext cx="8986034" cy="2663333"/>
            </p14:xfrm>
          </p:contentPart>
        </mc:Choice>
        <mc:Fallback xmlns="">
          <p:pic>
            <p:nvPicPr>
              <p:cNvPr id="18" name="Ink 1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6521" y="2147176"/>
                <a:ext cx="9004034" cy="2681331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9626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8259">
        <p:fade/>
      </p:transition>
    </mc:Choice>
    <mc:Fallback xmlns="">
      <p:transition spd="med" advTm="3282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6358|recordLength=16370|start=0|end=16358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oAAAANAAAABwMAAAAAAQAAABAAAAAECUlua0F0b21WMQIAAAAJBAAAAAkFAAAACQYAAAAJBwAAAAkIAAAACQkAAAAJCgAAAAkLAAAACQwAAAAJDQAAAA0GBQQAAAALUGVuU3Ryb2tlVjEEAAAACkF0dHJpYnV0ZXMFVHJhY2UJU3RhcnRUaW1lBFR5cGUEBAAED1BlbkF0dHJpYnV0ZXNWMQIAAAAKSW5rVHJhY2VWMQIAAAAQDEFjdGlvblR5cGVWMQIAAAACAAAACQ4AAAAJDwAAADnLAAAAAAAABfD///8MQWN0aW9uVHlwZVYxAQAAAAd2YWx1ZV9fAAgCAAAAAAAAAAEFAAAABAAAAAkRAAAACRIAAADW0QAAAAAAAAHt////8P///wAAAAABBgAAAAQAAAAJFAAAAAkVAAAAd9YAAAAAAAAB6v////D///8AAAAAAQcAAAAEAAAACRcAAAAJGAAAANnbAAAAAAAAAef////w////AAAAAAEIAAAABAAAAAkaAAAACRsAAACe4AAAAAAAAAHk////8P///wAAAAABCQAAAAQAAAAJHQAAAAkeAAAABSIBAAAAAAAB4f////D///8AAAAAAQoAAAAEAAAACSAAAAAJIQAAANIcAgAAAAAAAd7////w////AAAAAAELAAAABAAAAAkjAAAACSQAAAC2MAIAAAAAAAHb////8P///wAAAAABDAAAAAQAAAAJJgAAAAknAAAAo1wCAAAAAAAB2P////D///8AAAAAAQ0AAAAEAAAACSkAAAAJKgAAAJBeAgAAAAAAAdX////w////AAAAAAUOAAAAD1BlbkF0dHJpYnV0ZXNWMQoAAAAHX2NvbG9yQQdfY29sb3JSB19jb2xvckcHX2NvbG9yQgpGaXRUb0N1cnZlBkhlaWdodA5JZ25vcmVQcmVzc3VyZQ1Jc0hpZ2hsaWdodGVyBVNoYXBlBVdpZHRoAAAAAAAAAAAEAAICAgIBBgEBDEJydXNoU2hhcGVWMQIAAAAGAgAAAP//AAAAAAAAAAAACEAAAAXU////DEJydXNoU2hhcGVWMQEAAAAHdmFsdWVfXwAIAgAAAAEAAAAAAAAAAAAIQAUPAAAACklua1RyYWNlVjEDAAAADUxpc3RgMStfaXRlbXMMTGlzdGAxK19zaXplD0xpc3RgMStfdmVyc2lvbgQAABhTaGFyZWQuSW5raW5nLklua1BvaW50W10CAAAACAgCAAAACS0AAAACAAAAAgAAAAERAAAADgAAAP//AAAAAAAAAAAACEAAAAHS////1P///wEAAAAAAAAAAAAIQAESAAAADwAAAAkvAAAAPwAAAD8AAAABFAAAAA4AAAD//wAAAAAAAAAAAAhAAAAB0P///9T///8BAAAAAAAAAAAACEABFQAAAA8AAAAJMQAAADcAAAA3AAAAARcAAAAOAAAA//8AAAAAAAAAAAAIQAAAAc7////U////AQAAAAAAAAAAAAhAARgAAAAPAAAACTMAAAA7AAAAOwAAAAEaAAAADgAAAP//AAAAAAAAAAAACEAAAAHM////1P///wEAAAAAAAAAAAAIQAEbAAAADwAAAAk1AAAASQAAAEkAAAABHQAAAA4AAAD//wAAAAAAAAAAAAhAAAAByv///9T///8BAAAAAAAAAAAACEABHgAAAA8AAAAJNwAAACYAAAAmAAAAASAAAAAOAAAA//8AAAAAAAAAAAAIQAAAAcj////U////AQAAAAAAAAAAAAhAASEAAAAPAAAACTkAAACAAAAAgAAAAAEjAAAADgAAAP//AAAAAAAAAAAACEAAAAHG////1P///wEAAAAAAAAAAAAIQAEkAAAADwAAAAk7AAAARAAAAEQAAAABJgAAAA4AAAD//wAAAAAAAAAAAAhAAAABxP///9T///8BAAAAAAAAAAAACEABJwAAAA8AAAAJPQAAABUAAAAVAAAAASkAAAAOAAAA//8AAAAAAAAAAAAIQAAAAcL////U////AQAAAAAAAAAAAAhAASoAAAAPAAAACT8AAAAXAAAAFwAAAActAAAAAAEAAAAEAAAABApJbmtQb2ludFYxAgAAAAlAAAAACUEAAAANAgcvAAAAAAEAAABAAAAABApJbmtQb2ludFYxAg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oHMQAAAAABAAAAQAAAAAQKSW5rUG9pbnRWMQI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0JBzMAAAAAAQAAAEAAAAAECklua1BvaW50VjEC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0FBzUAAAAAAQAAAIAAAAAECklua1BvaW50VjEC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NNwc3AAAAAAEAAABAAAAABApJbmtQb2ludFYxAgAAAAk8AQAACT0BAAAJPgEAAAk/AQAACUABAAAJQQEAAAlCAQAACUMBAAAJRAEAAAlFAQAACUYBAAAJRwEAAAlIAQAACUkBAAAJSgEAAAlLAQAACUwBAAAJTQEAAAlOAQAACU8BAAAJUAEAAAlRAQAACVIBAAAJUwEAAAlUAQAACVUBAAAJVgEAAAlXAQAACVgBAAAJWQEAAAlaAQAACVsBAAAJXAEAAAldAQAACV4BAAAJXwEAAAlgAQAACWEBAAANGgc5AAAAAAEAAACAAAAABApJbmtQb2ludFYxAgA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HOwAAAAABAAAAgAAAAAQKSW5rUG9pbnRWMQIAAAAJ4gEAAAnjAQAACeQBAAAJ5QEAAAnmAQAACecBAAAJ6AEAAAnpAQAACeoBAAAJ6wEAAAnsAQAACe0BAAAJ7gEAAAnvAQAACfABAAAJ8QEAAAnyAQAACfMBAAAJ9AEAAAn1AQAACfYBAAAJ9wEAAAn4AQAACfkBAAAJ+gEAAAn7AQAACfwBAAAJ/QEAAAn+AQAACf8BAAAJAAIAAAkBAgAACQICAAAJAwIAAAkEAgAACQUCAAAJBgIAAAkHAgAACQgCAAAJCQIAAAkKAgAACQsCAAAJDAIAAAkNAgAACQ4CAAAJDwIAAAkQAgAACRECAAAJEgIAAAkTAgAACRQCAAAJFQIAAAkWAgAACRcCAAAJGAIAAAkZAgAACRoCAAAJGwIAAAkcAgAACR0CAAAJHgIAAAkfAgAACSACAAAJIQIAAAkiAgAACSMCAAAJJAIAAAklAgAADTwHPQAAAAABAAAAIAAAAAQKSW5rUG9pbnRWMQIAAAAJJgIAAAknAgAACSgCAAAJKQIAAAkqAgAACSsCAAAJLAIAAAktAgAACS4CAAAJLwIAAAkwAgAACTECAAAJMgIAAAkzAgAACTQCAAAJNQIAAAk2AgAACTcCAAAJOAIAAAk5AgAACToCAAANCwc/AAAAAAEAAAAgAAAABApJbmtQb2ludFYxAgAAAAk7AgAACTwCAAAJPQIAAAk+AgAACT8CAAAJQAIAAAlBAgAACUICAAAJQwIAAAlEAgAACUUCAAAJRgIAAAlHAgAACUgCAAAJSQIAAAlKAgAACUsCAAAJTAIAAAlNAgAACU4CAAAJTwIAAAlQAgAACVECAAANCQVAAAAACklua1BvaW50VjEEAAAAAVgBWQ5QcmVzc3VyZUZhY3RvcglUaW1lU3RhbXAAAAAABgYLEAIAAADV+J1vB/PvP1VRjHc81O8/AAAAPwAAAAAAAAAAAUEAAABAAAAA1fidbwfz7z9VUYx3PNTvPwAAAD8PAAAAAAAAAAFCAAAAQAAAAOZl2DMbwtI/Bm+Iqkgp2D8AAAA/AAAAAAAAAAABQwAAAEAAAABCvcbU9svSPx5h0f3619c/AAAAPyAAAAAAAAAAAUQAAABAAAAAQr3G1PbL0j8eYdH9+tfXPwAAAD8gAAAAAAAAAAFFAAAAQAAAAEK9xtT2y9I/HmHR/frX1z8AAAA/PgAAAAAAAAABRgAAAEAAAABCvcbU9svSPx5h0f3619c/AAAAPz4AAAAAAAAAAUcAAABAAAAAQr3G1PbL0j8eYdH9+tfXPwAAAD8+AAAAAAAAAAFIAAAAQAAAAEK9xtT2y9I/HmHR/frX1z8AAAA/PgAAAAAAAAABSQAAAEAAAABCvcbU9svSPx5h0f3619c/AAAAPz4AAAAAAAAAAUoAAABAAAAArJca55vk0j+WbYThahDXPwAAAD9dAAAAAAAAAAFLAAAAQAAAAFrDkbeJ6dI/KrAPrzN11j8AAAA/bQAAAAAAAAABTAAAAEAAAABaw5G3ienSPxZRlKNg4dU/AAAAP20AAAAAAAAAAU0AAABAAAAArJca55vk0j/y1iwjYTfVPwAAAD98AAAAAAAAAAFOAAAAQAAAAIItVs8S59I/GqDSVJl+1D8AAAA/jAAAAAAAAAABTwAAAEAAAACCLVbPEufSP0ppeIbRxdM/AAAAP4wAAAAAAAAAAVAAAABAAAAArJca55vk0j9iFzJD3fbSPwAAAD+cAAAAAAAAAAFRAAAAQAAAAKyXGueb5NI/esXr/+gn0j8AAAA/nAAAAAAAAAABUgAAAEAAAAD8a6MWrt/SPyr6vyBkO9E/AAAAP7sAAAAAAAAAAVMAAABAAAAAoBS1ddLV0j8yjY1oQ1bQPwAAAD+7AAAAAAAAAAFUAAAAQAAAAPDoPaXk0NI/VDOBmGYdzz8AAAA/ygAAAAAAAAABVQAAAEAAAACUkU8ECcfSP0yrYmsZIs4/AAAAP8oAAAAAAAAAAVYAAABAAAAA5mXYMxvC0j9Ugr9Jn7rNPwAAAD/aAAAAAAAAAAFXAAAAQAAAAOZl2DMbwtI/PEznX0aOzT8AAAA/2gAAAAAAAAABWAAAAEAAAABgpCV7trrSPzxM519Gjs0/AAAAP9oAAAAAAAAAAVkAAABAAAAAsHiuqsi10j88TOdfRo7NPwAAAD/5AAAAAAAAAAFaAAAAQAAAAFYhwAntq9I/3DF9z4gEzj8AAAA/+QAAAAAAAAABWwAAAEAAAAB8i4QhdqnSPxyeLaM6Xc4/AAAAPxkBAAAAAAAAAVwAAABAAAAA9snRaBGi0j/suZv81f/OPwAAAD8ZAQAAAAAAAAFdAAAAQAAAAHAIH7CsmtI/zAviP8rOzz8AAAA/GQEAAAAAAAABXgAAAEAAAADqRmz3R5PSPxabRBWRp9A/AAAAPygBAAAAAAAAAV8AAABAAAAAFLEwD9GQ0j8uPk+3CrnRPwAAAD8oAQAAAAAAAAFgAAAAQAAAABSxMA/RkNI/nj9TgOjR0j8AAAA/RwEAAAAAAAABYQAAAEAAAAA8G/UmWo7SPw5BV0nG6tM/AAAAP0cBAAAAAAAAAWIAAABAAAAAFLEwD9GQ0j8SyXV2E+bUPwAAAD9XAQAAAAAAAAFjAAAAQAAAAMLcp9++ldI/gsp5P/H+1T8AAAA/VwEAAAAAAAABZAAAAEAAAAAgNJaAmp/SP1pFY6RfNdc/AAAAP2cBAAAAAAAAAWUAAABAAAAApvVIOf+m0j8ywEwJzmvYPwAAAD9nAQAAAAAAAAFmAAAAQAAAAAJNN9rasNI/3ulxD7df2T8AAAA/hgEAAAAAAAABZwAAAEAAAABgpCV7trrSP/5j2Y+2Cdo/AAAAP4YBAAAAAAAAAWgAAABAAAAA5mXYMxvC0j8CqGgmXYfaPwAAAD+GAQAAAAAAAAFpAAAAQAAAAGoni+x/ydI/LvksheLJ2j8AAAA/pQEAAAAAAAABagAAAEAAAADw6D2l5NDSP7ao6grME9s/AAAAP6UBAAAAAAAAAWsAAABAAAAA8Og9peTQ0j+2qOoKzBPbPwAAAD+lAQAAAAAAAAFsAAAAQAAAAKAUtXXS1dI/tqjqCswT2z8AAAA/pQEAAAAAAAABbQAAAEAAAAB2qvBdSdjSP7ao6grME9s/AAAAP8QBAAAAAAAAAW4AAABAAAAAdqrwXUnY0j+2ZFt0JZbaPwAAAD/EAQAAAAAAAAFvAAAAQAAAABpTAr1tztI/HpqxeQ822j8AAAA/1AEAAAAAAAABcAAAAEAAAACUkU8ECcfSP3a0GwrNv9k/AAAAP9QBAAAAAAAAAXEAAABAAAAAYKQle7a60j9mVaD++SvZPwAAAD/zAQAAAAAAAAFyAAAAQAAAAAJNN9rasNI/Qts4fvqB2D8AAAA/8wEAAAAAAAABcwAAAEAAAADOXw1RiKTSPwIr+ROiq9c/AAAAP/MBAAAAAAAAAXQAAABAAAAAwtyn376V0j96N6z3EeTWPwAAAD8TAgAAAAAAAAF1AAAAQAAAAAguy50HgtI/2ihzZlUG1j8AAAA/EwIAAAAAAAABdgAAAEAAAAAkFSpEx3DSPz4aOtWYKNU/AAAAPxMCAAAAAAAAAXcAAABAAAAAbGZNAhBd0j9KrQcdeEPUPwAAAD8yAgAAAAAAAAF4AAAAQAAAALK3cMBYSdI/Fhi0J0yD0z8AAAA/MgIAAAAAAAABeQAAAEAAAACmNAtPjzrSP54/U4Do0dI/AAAAPzICAAAAAAAAAXoAAABAAAAAnLGl3cUr0j/mPtGbeUXSPwAAAD9BAgAAAAAAAAF7AAAAQAAAALiYBISFGtI/Plk7LDfP0T8AAAA/QQIAAAAAAAABfAAAAEAAAACsFZ8SvAvSP5Jzpbz0WNE/AAAAP2ACAAAAAAAAAX0AAABAAAAAeCh1iWn/0T/qSYC2C2XQPwAAAD9gAgAAAAAAAAF+AAAAQAAAAHgodYlp/9E/6kmAtgtl0D8AAAA/YAIAAAAAAAABfwAAAEAAAAB4KHWJaf/RP+pJgLYLZdA/AAAAP2ACAAAAAAAAAYAAAABAAAAAeCh1iWn/0T/qSYC2C2XQPwAAAD9/AgAAAAAAAAGBAAAAQAAAAPyEV6kVQNw/AIMNXVffmD8AAAA/AAAAAAAAAAABggAAAEAAAAD8hFepFUDcPwCDDV1X35g/AAAAPw8AAAAAAAAAAYMAAABAAAAAislv00NW3D9ANk84kF2jPwAAAD8PAAAAAAAAAAGEAAAAQAAAADz15qMxW9w/QPpVc63oqD8AAAA/LwAAAAAAAAABhQAAAEAAAAASiyKMqF3cP4AnBfDAmqw/AAAAPy8AAAAAAAAAAYYAAABAAAAARHhMFftp3D+o9YUV7xKxPwAAAD8vAAAAAAAAAAGHAAAAQAAAAMw5/81fcdw/SD2fIsBOtD8AAAA/PgAAAAAAAAABiAAAAEAAAAACJylXsn3cPzifIsBOFLc/AAAAPz4AAAAAAAAAAYkAAABAAAAANBRT4ASK3D84YCFpsG26PwAAAD9eAAAAAAAAAAGKAAAAQAAAABYt9DlFm9w/kOxL8Zazvj8AAAA/XgAAAAAAAAABiwAAAEAAAAD6RZWThazcP9y1oFhPmsE/AAAAP14AAAAAAAAAAYwAAABAAAAAVp2DNGG23D+YgtAAsp/DPwAAAD9tAAAAAAAAAAGNAAAAQAAAAIyKrb2zwtw/hFw1cfNpxT8AAAA/bQAAAAAAAAABjgAAAEAAAADCd9dGBs/cP6BDz6kT+cY/AAAAP4wAAAAAAAAAAY8AAABAAAAAbqNOF/TT3D8kpE5+xKXIPwAAAD+MAAAAAAAAAAGQAAAAQAAAAG6jThf009w/nATOUnVSyj8AAAA/nAAAAAAAAAABkQAAAEAAAACYDRMvfdHcP4RWFJZpIcs/AAAAP5wAAAAAAAAAAZIAAABAAAAA6OGbXo/M3D+ctY+hPLXLPwAAAD+sAAAAAAAAAAGTAAAAQAAAADq2JI6hx9w/jN4yw7YczD8AAAA/rAAAAAAAAAABlAAAAEAAAAC29HHVPMDcP/RXGF9HOsw/AAAAP8sAAAAAAAAAAZUAAABAAAAAVp2DNGG23D/0VxhfRzrMPwAAAD/LAAAAAAAAAAGWAAAAQAAAAHSE4togpdw/PBMH5DEwyz8AAAA/ywAAAAAAAAABlwAAAEAAAABoAX1pV5bcPxRVEM2LCMo/AAAAP+oAAAAAAAAAAZgAAABAAAAACqqOyHuM3D+MHTQaVcPIPwAAAD/qAAAAAAAAAAGZAAAAQAAAANi8ZD8pgNw/cDaa4TQ0xz8AAAA/6gAAAAAAAAABmgAAAEAAAAAoke1uO3vcP8DI5USlwsU/AAAAP/oAAAAAAAAAAZsAAABAAAAAzDn/zV9x3D9MP8NOeq7DPwAAAD/6AAAAAAAAAAGcAAAAQAAAAJZM1UQNZdw/uH/IbvZtwT8AAAA/GQEAAAAAAAABnQAAAEAAAACKyW/TQ1bcP4CN0OXDH74/AAAAPxkBAAAAAAAAAZ4AAABAAAAAMHKBMmhM3D/olPWJK4G5PwAAAD8ZAQAAAAAAAAGfAAAAQAAAAPyEV6kVQNw/qGdGDRjPtT8AAAA/OAEAAAAAAAABoAAAAEAAAAB2w6TwsDjcP8BUASHCprE/AAAAPzgBAAAAAAAAAaEAAABAAAAA8AHyN0wx3D+AxYFSMtWpPwAAAD84AQAAAAAAAAGiAAAAQAAAAJCqA5dwJ9w/kJLCsae/oT8AAAA/WAEAAAAAAAABowAAAEAAAADkfozGgiLcP0A79E+Go5U/AAAAP1gBAAAAAAAAAaQAAABAAAAANlMV9pQd3D/AlHwwq8yIPwAAAD9YAQAAAAAAAAGlAAAAQAAAAF692Q0eG9w/ALE1M+tFfT8AAAA/ZwEAAAAAAAABpgAAAEAAAABevdkNHhvcPwDtLvjNunc/AAAAP2cBAAAAAAAAAacAAABAAAAAXr3ZDR4b3D8AVtc5xOF1PwAAAD9nAQAAAAAAAAGoAAAAQAAAADZTFfaUHdw/AFbXOcThdT8AAAA/hgEAAAAAAAABqQAAAEAAAABevdkNHhvcP0CNV4xDa40/AAAAP4YBAAAAAAAAAaoAAABAAAAAhCeeJacY3D/ABiAvC5CWPwAAAD+mAQAAAAAAAAGrAAAAQAAAAIQnniWnGNw/oOEAY+BcoD8AAAA/pgEAAAAAAAABrAAAAEAAAACEJ54lpxjcP9C/cS67caU/AAAAP6YBAAAAAAAAAa0AAABAAAAAuhTIrvkk3D8AAGaXJEytPwAAAD/FAQAAAAAAAAGuAAAAQAAAAEDWemdeLNw/WIzd0/jrsj8AAAA/xQEAAAAAAAABrwAAAEAAAADGly0gwzPcP9glPSS+9rY/AAAAP8UBAAAAAAAAAbAAAABAAAAAqLDOeQNF3D8IU+yg0ai6PwAAAD/jAQAAAAAAAAGxAAAAQAAAAN6d+AJWUdw/+GUxjSfRvj8AAAA/4wEAAAAAAAABsgAAAEAAAACWTNVEDWXcP1QG49JlUME/AAAAPwICAAAAAAAAAbMAAABAAAAAbuIQLYRn3D+4uKjqCszDPwAAAD8CAgAAAAAAAAG0AAAAQAAAAER4TBX7adw/XE8AqRSlxT8AAAA/EQIAAAAAAAABtQAAAEAAAABEeEwV+2ncP1xPAKkUpcU/AAAAPxECAAAAAAAAAbYAAABAAAAARHhMFftp3D9cTwCpFKXFPwAAAD8RAgAAAAAAAAG3AAAAQAAAAER4TBX7adw/XE8AqRSlxT8AAAA/IQIAAAAAAAABuAAAAEAAAABNkAeMvLHnPyBjKftrn7w/AAAAPwAAAAAAAAAAAbkAAABAAAAAN1slAPiy5z/ojP021TLBPwAAAD8fAAAAAAAAAAG6AAAAQAAAADdbJQD4suc/6Iz9NtUywT8AAAA/HwAAAAAAAAABuwAAAEAAAADlhpzQ5bfnPyCqb1lO7sI/AAAAPx8AAAAAAAAAAbwAAABAAAAA5Yac0OW35z8MhNTJj7jEPwAAAD8vAAAAAAAAAAG9AAAAQAAAANNRukQhuec/JGtuArBHxj8AAAA/PgAAAAAAAAABvgAAAEAAAABrSE+JSr/nPwRudpRrecg/AAAAPz4AAAAAAAAAAb8AAABAAAAAtWpbnmHK5z+cLXF077nKPwAAAD9eAAAAAAAAAAHAAAAAQAAAAHfLtPoTzuc/PMTIMvmSzD8AAAA/XgAAAAAAAAABwQAAAEAAAAD9jGezeNXnP6RN6ygkp84/AAAAP14AAAAAAAAAAcIAAABAAAAAW+RVVFTf5z9emsIwIhvQPwAAAD9tAAAAAAAAAAHDAAAAQAAAAOGlCA255uc/rmXuD6cH0T8AAAA/bQAAAAAAAAABxAAAAEAAAABRMtk5We/nP5a3NFOb1tE/AAAAP4sAAAAAAAAAAcUAAABAAAAAw76pZvn35z8mq4FvK57SPwAAAD+LAAAAAAAAAAHGAAAAQAAAAIUfA8Or++c/6sbvyMZA0z8AAAA/iwAAAAAAAAABxwAAAEAAAAAN4bV7EAPoP6LHca01zdM/AAAAP6sAAAAAAAAAAcgAAABAAAAAp9dKwDkJ6D+G1Shagx7UPwAAAD+rAAAAAAAAAAHJAAAAQAAAAGc4pBzsDOg/Sq0HHXhD1D8AAAA/qwAAAAAAAAABygAAAEAAAAA/zt8EYw/oP0qtBx14Q9Q/AAAAP8oAAAAAAAAAAcsAAABAAAAA7/lW1VAU6D9WhGT7/dvTPwAAAD/KAAAAAAAAAAHMAAAAQAAAAO/5VtVQFOg/rp7Oi7tl0z8AAAA/ygAAAAAAAAABzQAAAEAAAAADLzlhFRPoP34Je5aPpdI/AAAAP9oAAAAAAAAAAc4AAABAAAAAP87fBGMP6D9qZnD0FZTRPwAAAD/aAAAAAAAAAAHPAAAAQAAAAM9BD9jCBug/6kmAtgtl0D8AAAA/+QAAAAAAAAAB0AAAAEAAAABJgFwfXv/nPzzUBY2Tic4/AAAAP/kAAAAAAAAAAdEAAABAAAAAFZMylgvz5z+sFAutD0nMPwAAAD/5AAAAAAAAAAHSAAAAQAAAAM1wJoH05+c/zBEDG1QXyj8AAAA/GAEAAAAAAAAB0wAAAEAAAACXg/z3odvnP/AO+4iY5cc/AAAAPxgBAAAAAAAAAdQAAABAAAAAJfcrywHT5z/g/r0u/u7FPwAAAD8YAQAAAAAAAAHVAAAAQAAAAKE1eRKdy+c//CRZvrwkxD8AAAA/NwEAAAAAAAAB1gAAAEAAAAAFP+TNc8XnP5j6sdNkpMI/AAAAPzcBAAAAAAAAAdcAAABAAAAAa0hPiUq/5z/ctaBYT5rBPwAAAD83AQAAAAAAAAHYAAAAQAAAAL0c2Lhcuuc/JHGP3TmQwD8AAAA/RwEAAAAAAAAB2QAAAEAAAAAP8WDobrXnP4A+kjSLgr8/AAAAP0cBAAAAAAAAAdoAAABAAAAAIyZDdDO05z+omgWuouS9PwAAAD9mAQAAAAAAAAHbAAAAQAAAACMmQ3QztOc/iNwOl/y8vD8AAAA/ZgEAAAAAAAAB3AAAAEAAAADlhpzQ5bfnPzgR47d30Ls/AAAAP3YBAAAAAAAAAd0AAABAAAAAlbITodO85z/AOIIQFB+7PwAAAD92AQAAAAAAAAHeAAAAQAAAAH99MRUPvuc/WL+cdIMBuz8AAAA/dgEAAAAAAAAB3wAAAEAAAABZE239hcDnP1i/nHSDAbs/AAAAP4UBAAAAAAAAAeAAAABAAAAA8QkCQq/G5z/g9ngnuka8PwAAAD+lAQAAAAAAAAHhAAAAQAAAALVqW55hyuc/IHNmVQaWvj8AAAA/pQEAAAAAAAAB4gAAAEAAAAA7LA5XxtHnP4zqdHnKrcA/AAAAP6UBAAAAAAAAAeMAAABAAAAAq7jeg2ba5z9Mt6QhLbPCPwAAAD/EAQAAAAAAAAHkAAAAQAAAADF6kTzL4ec/pArvLf+axD8AAAA/xAEAAAAAAAAB5QAAAEAAAACjBmJpa+rnP+iG3FtL6sY/AAAAP8QBAAAAAAAAAeYAAABAAAAA/11QCkf05z+cfK8lKFfJPwAAAD/UAQAAAAAAAAHnAAAAQAAAAF21Pqsi/uc/PJslEX8rzD8AAAA/1AEAAAAAAAAB6AAAAEAAAACn10rAOQnoP/SQ+NpbmM4/AAAAP/MBAAAAAAAAAekAAABAAAAAAy85YRUT6D/aLpRB307QPwAAAD/zAQAAAAAAAAHqAAAAQAAAAInw6xl6Gug/cj3N0pss0T8AAAA/8wEAAAAAAAAB6wAAAEAAAAAPsp7S3iHoP/IVLnr/3dE/AAAAPxICAAAAAAAAAewAAABAAAAA0RL4LpEl6D+a+8PpQVTSPwAAAD8SAgAAAAAAAAHtAAAAQAAAAJVzUYtDKeg/bu6OIWOP0j8AAAA/EgIAAAAAAAAB7gAAAEAAAABX1Krn9SzoP27ujiFjj9I/AAAAPzECAAAAAAAAAe8AAABAAAAALWrmz2wv6D9ajxMWkPvRPwAAAD8xAgAAAAAAAAHwAAAAQAAAAC1q5s9sL+g/Wo8TFpD70T8AAAA/MQIAAAAAAAAB8QAAAEAAAAAtaubPbC/oP1qPExaQ+9E/AAAAP0ECAAAAAAAAAfIAAABAAAAALWrmz2wv6D9ajxMWkPvRPwAAAD9BAgAAAAAAAAHzAAAAQAAAALHwzRsBVeo/1Fog8QJszj8AAAA/AAAAAAAAAAAB9AAAAEAAAACx8M0bAVXqP9RaIPECbM4/AAAAPx8AAAAAAAAAAfUAAABAAAAAsfDNGwFV6j/UWiDxAmzOPwAAAD8fAAAAAAAAAAH2AAAAQAAAALHwzRsBVeo/1Fog8QJszj8AAAA/HwAAAAAAAAAB9wAAAEAAAACx8M0bAVXqP9RaIPECbM4/AAAAPz4AAAAAAAAAAfgAAABAAAAAsfDNGwFV6j/UWiDxAmzOPwAAAD8+AAAAAAAAAAH5AAAAQAAAALHwzRsBVeo/1Fog8QJszj8AAAA/PgAAAAAAAAAB+gAAAEAAAACx8M0bAVXqP9RaIPECbM4/AAAAPz4AAAAAAAAAAfsAAABAAAAAsfDNGwFV6j/UWiDxAmzOPwAAAD8+AAAAAAAAAAH8AAAAQAAAAAPFVksTUOo/juuGj6dd0D8AAAA/XQAAAAAAAAAB/QAAAEAAAADZWpIzilLqPwrE5zYLD9E/AAAAP30AAAAAAAAAAf4AAABAAAAAS+diYCpb6j9ajxMWkPvRPwAAAD99AAAAAAAAAAH/AAAAQAAAAPkS2jAYYOo/Brk4HHnv0j8AAAA/jAAAAAAAAAABAAEAAEAAAAC9czONymPqP2afUHAq8tM/AAAAP4wAAAAAAAAAAQEBAABAAAAAG8shLqZt6j+aeDP8/C/VPwAAAD+MAAAAAAAAAAECAQAAQAAAAItX8lpGduo/7ofucSia1j8AAAA/qwAAAAAAAAABAwEAAEAAAAD948KH5n7qP0KXqedTBNg/AAAAP6sAAAAAAAAAAQQBAABAAAAAWTuxKMKI6j8qLX/B7lDZPwAAAD+rAAAAAAAAAAEFAQAAQAAAAAlnKPmvjeo/qklv//h/2j8AAAA/ywAAAAAAAAABBgEAAEAAAAC1kp/JnZLqPyZmXz0Dr9s/AAAAP8sAAAAAAAAAAQcBAABAAAAAefP4JVCW6j92MYsciJvcPwAAAD/LAAAAAAAAAAEIAQAAQAAAAFGJNA7HmOo/xvy2+wyI3T8AAAA/6gAAAAAAAAABCQEAAEAAAAAnH3D2PZvqP/aRCvE4SN4/AAAAP+oAAAAAAAAAAQoBAABAAAAAFeqNanmc6j8qJ17mZAjfPwAAAD/qAAAAAAAAAAELAQAAQAAAAOt/yVLwnuo/1gz0Vad+3z8AAAA/+gAAAAAAAAABDAEAAEAAAADBFQU7Z6HqPxJ5pClZ198/AAAAP/oAAAAAAAAAAQ0BAABAAAAAreAir6Ki6j8fZTRE7wzgPwAAAD8ZAQAAAAAAAAEOAQAAQAAAAK3gIq+iouo/p3KqfgUY4D8AAAA/GQEAAAAAAAABDwEAAEAAAACZq0Aj3qPqP6dyqn4FGOA/AAAAPxkBAAAAAAAAARABAABAAAAAmatAI96j6j+ncqp+BRjgPwAAAD8ZAQAAAAAAAAERAQAAQAAAAK3gIq+iouo//l24tCzB3z8AAAA/OAEAAAAAAAABEgEAAEAAAAD/tKvetJ3qP1p4IkXqSt8/AAAAPzgBAAAAAAAAARMBAABAAAAAO1RSggKa6j++aemzLW3ePwAAAD9XAQAAAAAAAAEUAQAAQAAAAI8o27EUleo/Pk35dSM+3T8AAAA/VwEAAAAAAAABFQEAAEAAAADf/GPhJpDqP0acNydc29s/AAAAP1cBAAAAAAAAARYBAABAAAAAL9HsEDmL6j/WVqTH10TaPwAAAD93AQAAAAAAAAEXAQAAQAAAAL9EHOSYguo/Fs4Dthu92D8AAAA/dwEAAAAAAAABGAEAAEAAAAA5g2krNHvqP9KVpR5269Y/AAAAP3cBAAAAAAAAARkBAABAAAAA8WBdFh1w6j8u/01gbBLVPwAAAD+GAQAAAAAAAAEaAQAAQAAAANGoFRmPYuo/JjOgnHiZ0z8AAAA/hgEAAAAAAAABGwEAAEAAAABL52JgKlvqPwIxGu8r9NE/AAAAP6UBAAAAAAAAARwBAABAAAAAm7vrjzxW6j/6ZGwrOHvQPwAAAD+lAQAAAAAAAAEdAQAAQAAAAAPFVksTUOo/ZAreduy1zj8AAAA/pQEAAAAAAAABHgEAAEAAAAA/ZP3uYEzqP3QweQar68w/AAAAP8UBAAAAAAAAAR8BAABAAAAAfQOkkq5I6j8kZU0nJv/LPwAAAD/FAQAAAAAAAAEgAQAAQAAAAPdB8dlJQeo/XEnfzYpcyz8AAAA/xQEAAAAAAAABIQEAAEAAAABdS1yVIDvqPyTdLvrYA8s/AAAAP+QBAAAAAAAAASIBAABAAAAA14mp3Lsz6j8k3S762APLPwAAAD/kAQAAAAAAAAEjAQAAQAAAAFHI9iNXLOo/XEnfzYpcyz8AAAA/5AEAAAAAAAABJAEAAEAAAADLBkRr8iTqP5y1j6E8tcs/AAAAP/IBAAAAAAAAASUBAABAAAAARUWRso0d6j/0VxhfRzrMPwAAAD/yAQAAAAAAAAEmAQAAQAAAAKtO/G1kF+o/xHOGuOLczD8AAAA/EQIAAAAAAAABJwEAAEAAAADp7aIRshPqP1SCv0mfus0/AAAAPxECAAAAAAAAASgBAABAAAAA6e2iEbIT6j/Mg8MSfdPOPwAAAD8RAgAAAAAAAAEpAQAAQAAAANO4wIXtFOo/qt3P4lkM0D8AAAA/MAIAAAAAAAABKgEAAEAAAACrTvxtZBfqP65l7g+nB9E/AAAAPzACAAAAAAAAASsBAABAAAAAWXpzPlIc6j8ugt5NsTbSPwAAAD8wAgAAAAAAAAEsAQAAQAAAAN87Jve2I+o/JjOgnHiZ0z8AAAA/TwIAAAAAAAABLQEAAEAAAABl/divGyvqP8aFaMTb9NQ/AAAAP08CAAAAAAAAAS4BAABAAAAA14mp3Lsz6j+CDgnWl3zWPwAAAD9PAgAAAAAAAAEvAQAAQAAAADPhl32XPeo/UrKVXIAa2D8AAAA/XwIAAAAAAAABMAEAAEAAAAA/ZP3uYEzqP1Z+QyB0k9k/AAAAP18CAAAAAAAAATEBAABAAAAAc1EneLNY6j9OLwVvO/baPwAAAD9+AgAAAAAAAAEyAQAAQAAAANGoFRmPYuo/ahafp1uF3D8AAAA/fgIAAAAAAAABMwEAAEAAAAB/1IzpfGfqPwZpZ8++4N0/AAAAP44CAAAAAAAAATQBAABAAAAA8WBdFh1w6j8WDHJxOPLePwAAAD+OAgAAAAAAAAE1AQAAQAAAAHciEM+Bd+o/EnmkKVnX3z8AAAA/nQIAAAAAAAABNgEAAEAAAAD948KH5n7qP2tKiUH6POA/AAAAP50CAAAAAAAAATcBAABAAAAAl9pXzA+F6j/z+UbH44bgPwAAAD+9AgAAAAAAAAE4AQAAQAAAAG1wk7SGh+o/mT2V61K+4D8AAAA/vQIAAAAAAAABOQEAAEAAAABtcJO0hofqP5k9letSvuA/AAAAP70CAAAAAAAAAToBAABAAAAAbXCTtIaH6j+ZPZXrUr7gPwAAAD+9AgAAAAAAAAE7AQAAQAAAAG1wk7SGh+o/mT2V61K+4D8AAAA/3AIAAAAAAAABPAEAAEAAAAAAUw7EIPFZP3J2rU6witM/AAAAPwAAAAAAAAAAAT0BAABAAAAAAAA6O/HeXj9KrQcdeEPUPwAAAD8fAAAAAAAAAAE+AQAAQAAAAAAAOjvx3l4/Sq0HHXhD1D8AAAA/HwAAAAAAAAABPwEAAEAAAAAAADo78d5eP0qtBx14Q9Q/AAAAPy4AAAAAAAAAAUABAABAAAAAAAA6O/HeXj9KrQcdeEPUPwAAAD8uAAAAAAAAAAFBAQAAQAAAAAAAOjvx3l4/Sq0HHXhD1D8AAAA/LgAAAAAAAAABQgEAAEAAAAAAADo78d5eP0qtBx14Q9Q/AAAAPy4AAAAAAAAAAUMBAABAAAAAAAA6O/HeXj9KrQcdeEPUPwAAAD9OAAAAAAAAAAFEAQAAQAAAAAAAOjvx3l4/Sq0HHXhD1D8AAAA/TgAAAAAAAAABRQEAAEAAAACA7Ge77KpgPz4aOtWYKNU/AAAAP10AAAAAAAAAAUYBAABAAAAAgK/IFEldZD9ua/4zHmvVPwAAAD99AAAAAAAAAAFHAQAAQAAAAACGXlAx1GY/cq+NysTo1T8AAAA/fQAAAAAAAAABSAEAAEAAAAAASb+pjYZqPzbL+yNgi9Y/AAAAP30AAAAAAAAAAUkBAABAAAAAAAwgA+o4bj+2o1zLwzzXPwAAAD+lAAAAAAAAAAFKAQAAQAAAAIDxWh/pV3A/1h3ES8Pm1z8AAAA/pQAAAAAAAAABSwEAAEAAAAAAyfBa0c5yPzLATAnOa9g/AAAAP6UAAAAAAAAAAUwBAABAAAAAQKCGlrlFdT/qwM7tPPjYPwAAAD/EAAAAAAAAAAFNAQAAQAAAAEDtAeFbWng/RmNXq0d92T8AAAA/xAAAAAAAAAABTgEAAEAAAADATrINijN6P4bPB3/51dk/AAAAP8QAAAAAAAAAAU8BAABAAAAAADp9K/5uez9q3b4rRyfaPwAAAD/jAAAAAAAAAAFQAQAAQAAAAAAmSElyqnw/5nGQPARb2j8AAAA/4wAAAAAAAAABUQEAAEAAAACAh/h1oIN+P7ZkW3Qllto/AAAAP+MAAAAAAAAAAVIBAABAAAAAwBETZ+blfT+KVyasRtHaPwAAAD/zAAAAAAAAAAFTAQAAQAAAAICH+HWgg34/8tALSNfu2j8AAAA/8wAAAAAAAAABVAEAAEAAAAAg6jlgIcyAP/LQC0jX7to/AAAAPwMBAAAAAAAAAVUBAABAAAAAgMHPmwlDgz9aBmJNwY7aPwAAAD8SAQAAAAAAAAFWAQAAQAAAAIDJve2IpoY//mPZj7YJ2j8AAAA/EgEAAAAAAAABVwEAAEAAAABAjB5H5ViKP4KLeOhSWNk/AAAAPzEBAAAAAAAAAVgBAABAAAAA4PW8xZKVjz/2lyvMwpDYPwAAAD8xAQAAAAAAAAFZAQAAQAAAAJCvLSIgaZI/8g8Nn3WV1z8AAAA/MQEAAAAAAAABWgEAAEAAAACg/Khswn2VP55E4b/wqNY/AAAAP1EBAAAAAAAAAVsBAABAAAAA8NM+qKr0lz/2Gry5B7XVPwAAAD9RAQAAAAAAAAFcAQAAQAAAANBNG2AkRJo/XgyDKEvX1D8AAAA/UQEAAAAAAAABXQEAAEAAAACwURIJ5PWbP94zIoHnJdQ/AAAAP2ABAAAAAAAAAV4BAABAAAAAwFUJsqOnnT8WGLQnTIPTPwAAAD9gAQAAAAAAAAFfAQAAQAAAAMBVCbKjp50/Fhi0J0yD0z8AAAA/gAEAAAAAAAABYAEAAEAAAADAVQmyo6edPxYYtCdMg9M/AAAAP4ABAAAAAAAAAWEBAABAAAAAwFUJsqOnnT8WGLQnTIPTPwAAAD+AAQAAAAAAAAFiAQAAQAAAAMKd5ckuAtM/OJ8iwE4Utz8AAAA/AAAAAAAAAAABYwEAAEAAAAA2+55NnSnTPzifIsBOFLc/AAAAPw8AAAAAAAAAAWQBAABAAAAANvueTZ0p0z84nyLAThS3PwAAAD8PAAAAAAAAAAFlAQAAQAAAADb7nk2dKdM/OJ8iwE4Utz8AAAA/LwAAAAAAAAABZgEAAEAAAAA2+55NnSnTPzifIsBOFLc/AAAAPy8AAAAAAAAAAWcBAABAAAAAFHJu+UD90j8gMGpa4Ym0PwAAAD8vAAAAAAAAAAFoAQAAQAAAALYagFhl89I/+HFzQztisz8AAAA/TgAAAAAAAAABaQEAAEAAAACCLVbPEufSP9CzfCyVOrI/AAAAP04AAAAAAAAAAWoBAABAAAAAdqrwXUnY0j/oYTbpoGuxPwAAAD9OAAAAAAAAAAFrAQAAQAAAAA7QnEukv9I/mJYKChx/sD8AAAA/XQAAAAAAAAABbAEAAEAAAABWIcAJ7avSP0B8U8Vwm68/AAAAP10AAAAAAAAAAW0BAABAAAAAPBv1JlqO0j9w2MY+iP2tPwAAAD99AAAAAAAAAAFuAQAAQAAAAHjpsnPZa9I/MA2bXwMRrT8AAAA/fQAAAAAAAAABbwEAAEAAAABg4+eQRk7SP6CDeGnY/Ko/AAAAP4wAAAAAAAAAAXABAABAAAAASt0crrMw0j9guEyKUxCqPwAAAD+MAAAAAAAAAAFxAQAAQAAAAFpBFuOpENI/QPpVc63oqD8AAAA/jAAAAAAAAAABcgEAAEAAAABspQ8YoPDRPyA8X1wHwac/AAAAP6wAAAAAAAAAAXMBAABAAAAALDWAHYTV0T+gY/60ow+nPwAAAD+sAAAAAAAAAAF0AQAAQAAAAJrwZ/NVv9E/sLI8ZtyspT8AAAA/uwAAAAAAAAABdQEAAEAAAAC418aZFa7RP+AOsN/zDqQ/AAAAP7sAAAAAAAAAAXYBAABAAAAA/ijqV16a0T9ANk84kF2jPwAAAD/LAAAAAAAAAAF3AQAAQAAAAJZOlkW5gdE/kJLCsae/oT8AAAA/ywAAAAAAAAABeAEAAEAAAACoso96r2HRP4Asqge34J4/AAAAP+oAAAAAAAAAAXkBAABAAAAA4oBNxy4/0T8g5ZD65aSbPwAAAD/qAAAAAAAAAAF6AQAAQAAAAG4jlEPAF9E/AIMNXVffmD8AAAA/6gAAAAAAAAABewEAAEAAAADQWxaoyPLQP2CKMgG/QJQ/AAAAPwkBAAAAAAAAAXwBAABAAAAANJSYDNHN0D+AKK9jMHuRPwAAAD8JAQAAAAAAAAF9AQAAQAAAAJbMGnHZqNA/gCOvSk1Ejz8AAAA/CQEAAAAAAAABfgEAAEAAAACqMBSmz4jQP0CNV4xDa40/AAAAPxkBAAAAAAAAAX8BAABAAAAADGmWCthj0D+A9v/NOZKLPwAAAD8ZAQAAAAAAAAGAAQAAQAAAAHChGG/gPtA/AP4kcqHzhj8AAAA/OAEAAAAAAAABgQEAAEAAAAD6Q1/rcRfQP4AFShYJVYI/AAAAPzgBAAAAAAAAAYIBAABAAAAAdKef4av4zz9AOh43hGiBPwAAAD9IAQAAAAAAAAGDAQAAQAAAAJhvkkuYuM8/wG7yV/97gD8AAAA/SAEAAAAAAAABhAEAAEAAAAAMDA7llnPPP0A6HjeEaIE/AAAAP1cBAAAAAAAAAYUBAABAAAAAhKiJfpUuzz8AR43x9B5/PwAAAD9XAQAAAAAAAAGGAQAAQAAAAKhwfOiB7s4/gAVKFglVgj8AAAA/dwEAAAAAAAABhwEAAEAAAAAcDfiBgKnOP0BnzbOXGoU/AAAAP3cBAAAAAAAAAYgBAABAAAAASFhQXTZ4zj9AyVBRJuCHPwAAAD93AQAAAAAAAAGJAQAAQAAAAHijqDjsRs4/gPb/zTmSiz8AAAA/hgEAAAAAAAABigEAAEAAAACo7gAUohXOP4BYg2vIV44/AAAAP4YBAAAAAAAAAYsBAABAAAAAeOJqTnzazT/AQhn07QSRPwAAAD+mAQAAAAAAAAGMAQAAQAAAAKgtwykyqc0/wKSckXzKkz8AAAA/pgEAAAAAAAABjQEAAEAAAAA00Ammw4HNP+C34X3S8pc/AAAAP7UBAAAAAAAAAY4BAABAAAAAcJ7H8kJfzT/AGWUbYbiaPwAAAD+1AQAAAAAAAAGPAQAAQAAAAFiY/A+wQc0/oMomaigbnD8AAAA/xQEAAAAAAAABkAEAAEAAAACUZrpcLx/NP6B76LjvfZ0/AAAAP8UBAAAAAAAAAZEBAABAAAAAfGDveZwBzT/A7jUrvyGgPwAAAD/kAQAAAAAAAAGSAQAAQAAAAGRaJJcJ5Mw/sJ/3eYaEoT8AAAA/5AEAAAAAAAABkwEAAEAAAABMVFm0dsbMP7ABexcVSqQ/AAAAP+QBAAAAAAAAAZQBAABAAAAAlKV8cr+yzD/wfWhFYZmmPwAAAD8DAgAAAAAAAAGVAQAAQAAAAHyfsY8slcw/EO0gq84jqT8AAAA/AwIAAAAAAAABlgEAAEAAAAAQxV19h3zMP8A0OrifX6w/AAAAPwMCAAAAAAAAAZcBAABAAAAATJMbygZazD9AfFPFcJuvPwAAAD8jAgAAAAAAAAGYAQAAQAAAAJDkPohPRsw/CBDwpaycsD8AAAA/IwIAAAAAAAABmQEAAEAAAADYNWJGmDLMP9CzfCyVOrI/AAAAPyMCAAAAAAAAAZoBAABAAAAAzLL81M4jzD843iMX7bqzPwAAAD8yAgAAAAAAAAGbAQAAQAAAABAEIJMXEMw/wBUAyiMAtT8AAAA/MgIAAAAAAAABnAEAAEAAAAAEgbohTgHMP4BaEUU5CrY/AAAAP1ECAAAAAAAAAZ0BAABAAAAAqCnMgHL3yz84nyLAThS3PwAAAD9RAgAAAAAAAAGeAQAAQAAAAEzS3d+W7cs/IPFoA0Pjtz8AAAA/UQIAAAAAAAABnwEAAEAAAABM0t3flu3LP5jJyaqmlLg/AAAAP3ECAAAAAAAAAaABAABAAAAATNLd35btyz8YoipSCka5PwAAAD9xAgAAAAAAAAGhAQAAQAAAAEzS3d+W7cs/IAGmXd3ZuT8AAAA/cQIAAAAAAAABogEAAEAAAABM0t3flu3LP3DM0Txixro/AAAAP4ACAAAAAAAAAaMBAABAAAAAWFVDUWD8yz84EeO3d9C7PwAAAD+AAgAAAAAAAAGkAQAAQAAAAGjYqMIpC8w/iNwOl/y8vD8AAAA/rgIAAAAAAAABpQEAAEAAAAAgh4UE4R7MP0AhIBISx70/AAAAP64CAAAAAAAAAaYBAABAAAAA2DViRpgyzD8w0uFg2Sm/PwAAAD+9AgAAAAAAAAGnAQAAQAAAAJDkPohPRsw/mMHRV1BGwD8AAAA/vQIAAAAAAAABqAEAAEAAAABMkxvKBlrMPxCaMv+z98A/AAAAP80CAAAAAAAAAakBAABAAAAAEMVdfYd8zD+McpOmF6nBPwAAAD/NAgAAAAAAAAGqAQAAQAAAAOR5BaLRrcw/WI4BALNLwj8AAAA/7AIAAAAAAAABqwEAAEAAAACoq0dVUtDMP0DgR0OnGsM/AAAAP+wCAAAAAAAAAawBAABAAAAAHAkB2cD3zD/kxd2y6ZDDPwAAAD/sAgAAAAAAAAGtAQAAQAAAAOQ6Q4xBGs0/HFsxqBVRxD8AAAA//AIAAAAAAAABrgEAAEAAAAAExHPgnUbNP+B2nwGx88Q/AAAAP/wCAAAAAAAAAa8BAABAAAAA5PuAdrGGzT8sQsvgNeDFPwAAAD8bAwAAAAAAAAGwAQAAQAAAAGxfBd2yy80/kORTnkBlxj8AAAA/GwMAAAAAAAABsQEAAEAAAAD4wolDtBDOP6BDz6kT+cY/AAAAPysDAAAAAAAAAbIBAABAAAAAyHcxaP5Bzj9IKWUZVm/HPwAAAD8rAwAAAAAAAAGzAQAAQAAAAPiDxy0kfc4/OFIIO9DWxz8AAAA/OgMAAAAAAAABtAEAAEAAAAAokF3zSbjOP5z0kPjaW8g/AAAAPzoDAAAAAAAAAbUBAABAAAAAtPPhWUv9zj+sUwwEru/IPwAAAD9ZAwAAAAAAAAG2AQAAQAAAADDUAE+DM88/zInk7QYcyT8AAAA/WQMAAAAAAAABtwEAAEAAAABUXTGj31/PP5x8ryUoV8k/AAAAP1kDAAAAAAAAAbgBAABAAAAAeOZh9zuMzz8kLG2rEaHJPwAAAD95AwAAAAAAAAG5AQAAQAAAAPTGgOxzws8/jKVSR6K+yT8AAAA/eQMAAAAAAAABugEAAEAAAADIeygRvvPPP4ylUkeivsk/AAAAP3kDAAAAAAAAAbsBAABAAAAA+kNf63EX0D90b3pdSZLJPwAAAD+YAwAAAAAAAAG8AQAAQAAAAOrfZbZ7N9A/nHyvJShXyT8AAAA/mAMAAAAAAAABvQEAAEAAAAAqUPWwl1LQPzQDyomXOck/AAAAP5gDAAAAAAAAAb4BAABAAAAAkipJwzxr0D98Rtc7zyrJPwAAAD+oAwAAAAAAAAG/AQAAQAAAANCa2L1YhtA/FM3xnz4NyT8AAAA/qAMAAAAAAAABwAEAAEAAAADooKOg66PQP0TaJmgd0sg/AAAAP8cDAAAAAAAAAcEBAABAAAAArtLlU2zG0D9E2iZoHdLIPwAAAD/HAwAAAAAAAAHCAQAAQAAAACIwn9fa7dA/jB00GlXDyD8AAAA/1gMAAAAAAAABwwEAAEAAAADoYeGKWxDRP0yxg0ajasg/AAAAP9YDAAAAAAAAAcQBAABAAAAArpMjPtwy0T90vrgOgi/IPwAAAD/mAwAAAAAAAAHFAQAAQAAAAJovKgnmUtE/oMvt1mD0xz8AAAA/5gMAAAAAAAABxgEAAEAAAABiYWy8ZnXRP4SVFe0HyMc/AAAAPwUEAAAAAAAAAccBAABAAAAA1L4lQNWc0T/M2CKfP7nHPwAAAD8FBAAAAAAAAAHIAQAAQAAAAEoc38NDxNE/rKJKteaMxz8AAAA/BQQAAAAAAAAByQEAAEAAAAC+eZhHsuvRP5BscsuNYMc/AAAAPyUEAAAAAAAAAcoBAABAAAAAMtdRyyAT0j8IvbRFpBbHPwAAAD8lBAAAAAAAAAHLAQAAQAAAANCez2YYONI/OMrpDYPbxj8AAAA/JQQAAAAAAAABzAEAAEAAAABsZk0CEF3SP9gnYVB4VsY/AAAAPzQEAAAAAAAAAc0BAABAAAAAWgJUzRl90j/AyOVEpcLFPwAAAD80BAAAAAAAAAHOAQAAQAAAAHAIH7CsmtI/HONP1WJMxT8AAAA/UwQAAAAAAAABzwEAAEAAAACweK6qyLXSP1TH4XvHqcQ/AAAAP1MEAAAAAAAAAdABAABAAAAAGlMCvW3O0j9EaGZw9BXEPwAAAD9TBAAAAAAAAAHRAQAAQAAAAIItVs8S59I/fEz4Fllzwz8AAAA/cwQAAAAAAAAB0gEAAEAAAADCneXJLgLTP0y3pCEts8I/AAAAP3MEAAAAAAAAAdMBAABAAAAAhs8nfa8k0z+wqGuQcNXBPwAAAD9zBAAAAAAAAAHUAQAAQAAAAMg/t3fLP9M/rCBNYyPawD8AAAA/kgQAAAAAAAAB1QEAAEAAAACA7pO5glPTPyAkKKTN+L8/AAAAP5IEAAAAAAAAAdYBAABAAAAAOp1w+zln0z/gBraBVD2+PwAAAD+SBAAAAAAAAAHXAQAAQAAAACC2EVV6eNM/SHBew0pkvD8AAAA/ogQAAAAAAAAB2AEAAEAAAAAAz7KuuonTPzhgIWmwbbo/AAAAP6IEAAAAAAAAAdkBAABAAAAA5OdTCPua0z/44zM7ZB64PwAAAD+2BAAAAAAAAAHaAQAAQAAAAGqpBsFfotM/4NP24Mkntj8AAAA/tgQAAAAAAAAB2wEAAEAAAABqqQbBX6LTPyAwalrhibQ/AAAAP7YEAAAAAAAAAdwBAABAAAAAvH2P8HGd0z/QZD57XJ2zPwAAAD/VBAAAAAAAAAHdAQAAQAAAAADPsq66idM/+HFzQztisz8AAAA/1QQAAAAAAAAB3gEAAEAAAADAXiO0nm7TP2DrWN/Lf7M/AAAAP9UEAAAAAAAAAd8BAABAAAAAwF4jtJ5u0z9g61jfy3+zPwAAAD/0BAAAAAAAAAHgAQAAQAAAAMBeI7SebtM/YOtY38t/sz8AAAA/9AQAAAAAAAAB4QEAAEAAAADAXiO0nm7TP2DrWN/Lf7M/AAAAP/QEAAAAAAAAAeIBAABAAAAAqyLBmWid5T+MHTQaVcPIPwAAAD8AAAAAAAAAAAHjAQAAQAAAAKsiwZloneU/jB00GlXDyD8AAAA/HwAAAAAAAAAB5AEAAEAAAACrIsGZaJ3lP4wdNBpVw8g/AAAAPx8AAAAAAAAAAeUBAABAAAAAqyLBmWid5T+MHTQaVcPIPwAAAD8fAAAAAAAAAAHmAQAAQAAAAKsiwZloneU/jB00GlXDyD8AAAA/PgAAAAAAAAAB5wEAAEAAAACrIsGZaJ3lP4wdNBpVw8g/AAAAPz4AAAAAAAAAAegBAABAAAAAqyLBmWid5T+MHTQaVcPIPwAAAD8+AAAAAAAAAAHpAQAAQAAAAKsiwZloneU/jB00GlXDyD8AAAA/PgAAAAAAAAAB6gEAAEAAAACrIsGZaJ3lP4wdNBpVw8g/AAAAPz4AAAAAAAAAAesBAABAAAAAqyLBmWid5T+MHTQaVcPIPwAAAD8+AAAAAAAAAAHsAQAAQAAAAKsiwZloneU/jB00GlXDyD8AAAA/TgAAAAAAAAAB7QEAAEAAAACrIsGZaJ3lP4wdNBpVw8g/AAAAP04AAAAAAAAAAe4BAABAAAAAuaUmCzKs5T/kR9sErUPKPwAAAD+MAAAAAAAAAAHvAQAAQAAAALmlJgsyrOU/5EfbBK1Dyj8AAAA/jAAAAAAAAAAB8AEAAEAAAACjcER/ba3lP+RH2wStQ8o/AAAAP4wAAAAAAAAAAfEBAABAAAAAjzti86iu5T/kR9sErUPKPwAAAD+MAAAAAAAAAAHyAQAAQAAAAI87YvOoruU/5EfbBK1Dyj8AAAA/jAAAAAAAAAAB8wEAAEAAAABTnLtPW7LlP+RH2wStQ8o/AAAAP6wAAAAAAAAAAfQBAABAAAAAU5y7T1uy5T/kR9sErUPKPwAAAD+sAAAAAAAAAAH1AQAAQAAAAFOcu09bsuU/5EfbBK1Dyj8AAAA/rAAAAAAAAAAB9gEAAEAAAABTnLtPW7LlP+RH2wStQ8o/AAAAP6wAAAAAAAAAAfcBAABAAAAAU5y7T1uy5T/kR9sErUPKPwAAAD+sAAAAAAAAAAH4AQAAQAAAAFOcu09bsuU/5EfbBK1Dyj8AAAA/rAAAAAAAAAAB+QEAAEAAAABTnLtPW7LlP+RH2wStQ8o/AAAAP7sAAAAAAAAAAfoBAABAAAAAU5y7T1uy5T/kR9sErUPKPwAAAD+7AAAAAAAAAAH7AQAAQAAAAFOcu09bsuU/5EfbBK1Dyj8AAAA/uwAAAAAAAAAB/AEAAEAAAABTnLtPW7LlP+RH2wStQ8o/AAAAP7sAAAAAAAAAAf0BAABAAAAAU5y7T1uy5T/kR9sErUPKPwAAAD/bAAAAAAAAAAH+AQAAQAAAAPcVtgVOx+U/9M/5Mfo+yz8AAAA/KQEAAAAAAAAB/wEAAEAAAADj4NN5icjlP6SM7H/CTcs/AAAAPykBAAAAAAAAAQACAABAAAAAp0Et1jvM5T9cSd/NilzLPwAAAD8pAQAAAAAAAAEBAgAAQAAAAGmihjLuz+U/fH+3t+OIyz8AAAA/OAEAAAAAAAABAgIAAEAAAAAtA+COoNPlP3x/t7fjiMs/AAAAPzgBAAAAAAAAAQMCAABAAAAAA5kbdxfW5T+ctY+hPLXLPwAAAD9IAQAAAAAAAAEEAgAAQAAAANsuV1+O2OU/tOtni5Xhyz8AAAA/SAEAAAAAAAABBQIAAEAAAACdj7C7QNzlP9QhQHXuDcw/AAAAP2cBAAAAAAAAAQYCAABAAAAAh1rOL3zd5T8kZU0nJv/LPwAAAD9nAQAAAAAAAAEHAgAAQAAAAIdazi983eU/1CFAde4NzD8AAAA/ZwEAAAAAAAABCAIAAEAAAACHWs4vfN3lP/RXGF9HOsw/AAAAP2cBAAAAAAAAAQkCAABAAAAAYfAJGPPf5T+M3jLDthzMPwAAAD9nAQAAAAAAAAEKAgAAQAAAAGHwCRjz3+U/PJslEX8rzD8AAAA/hgEAAAAAAAABCwIAAEAAAABLuyeMLuHlPzybJRF/K8w/AAAAP4YBAAAAAAAAAQwCAABAAAAAS7snjC7h5T88myURfyvMPwAAAD+GAQAAAAAAAAENAgAAQAAAAEu7J4wu4eU/PJslEX8rzD8AAAA/hgEAAAAAAAABDgIAAEAAAABLuyeMLuHlPzybJRF/K8w/AAAAP4YBAAAAAAAAAQ8CAABAAAAAS7snjC7h5T88myURfyvMPwAAAD+GAQAAAAAAAAEQAgAAQAAAAEu7J4wu4eU/PJslEX8rzD8AAAA/pgEAAAAAAAABEQIAAEAAAABLuyeMLuHlPzybJRF/K8w/AAAAP6YBAAAAAAAAARICAABAAAAAS7snjC7h5T88myURfyvMPwAAAD+mAQAAAAAAAAETAgAAQAAAAN3/P7Zc9+U/tOtni5Xhyz8AAAA/9AEAAAAAAAABFAIAAEAAAABjwfJuwf7lP3x/t7fjiMs/AAAAP/QBAAAAAAAAARUCAABAAAAAq+P+g9gJ5j9cSd/NilzLPwAAAD8DAgAAAAAAAAEWAgAAQAAAAN/QKA0rFuY/hFYUlmkhyz8AAAA/EwIAAAAAAAABFwIAAEAAAAD/iHAKuSPmP5wtcXTvuco/AAAAPxMCAAAAAAAAARgCAABAAAAAIUG4B0cx5j8MfrPuBXDKPwAAAD8jAgAAAAAAAAEZAgAAQAAAAD/5/wTVPuY/5EfbBK1Dyj8AAAA/IwIAAAAAAAABGgIAAEAAAAA3R4Pq2U7mPyQsbasRock/AAAAP0ICAAAAAAAAARsCAABAAAAAyYubFAhl5j+MHTQaVcPIPwAAAD9CAgAAAAAAAAEcAgAAQAAAAKukPG5IduY/zNginz+5xz8AAAA/QgIAAAAAAAABHQIAAEAAAACj8r9TTYbmP/xdOTrRgsY/AAAAP2ECAAAAAAAAAR4CAABAAAAAwaoHUduT5j8c40/VYkzFPwAAAD9hAgAAAAAAAAEfAgAAQAAAAM0tbcKkouY/sOFLDIUzxD8AAAA/YQIAAAAAAAABIAIAAEAAAAAXUHnXu63mPxDTEnvIVcM/AAAAP4ACAAAAAAAAASECAABAAAAANwjB1Em75j/gPb+FnJXCPwAAAD+AAgAAAAAAAAEiAgAAQAAAAEGLJkYTyuY/EEv0TXtawj8AAAA/gAIAAAAAAAABIwIAAEAAAABBiyZGE8rmPxBL9E17WsI/AAAAP6ACAAAAAAAAASQCAABAAAAAQYsmRhPK5j8QS/RNe1rCPwAAAD+gAgAAAAAAAAElAgAAQAAAAEGLJkYTyuY/EEv0TXtawj8AAAA/oAIAAAAAAAABJgIAAEAAAADDZ06Si07lP4hqTp/TALg/AAAAPwAAAAAAAAAAAScCAABAAAAAe0VCfXRD5T8QBK7vmAu8PwAAAD8fAAAAAAAAAAEoAgAAQAAAAHtFQn10Q+U/EASu75gLvD8AAAA/HwAAAAAAAAABKQIAAEAAAAB7RUJ9dEPlPxAEru+YC7w/AAAAPx8AAAAAAAAAASoCAABAAAAA+VR4G95a5T8QFOtJMwK+PwAAAD8+AAAAAAAAAAErAgAAQAAAAAPY3YynaeU/gD6SNIuCvz8AAAA/PgAAAAAAAAABLAIAAEAAAADn8H7m53rlP/RjWhVby8A/AAAAPz4AAAAAAAAAAS0CAABAAAAAi2p5nNqP5T84WCkWWh/CPwAAAD9eAAAAAAAAAAEuAgAAQAAAAPVEza5/qOU/TD/DTnquwz8AAAA/XgAAAAAAAAABLwIAAEAAAAALS5iREsblP/ysd+sJIMU/AAAAP14AAAAAAAAAATACAABAAAAAN4ZFAGri5T9EoUbsCHTGPwAAAD99AAAAAAAAAAExAgAAQAAAAOmCpScmBuY/6DeeqhJNyD8AAAA/fQAAAAAAAAABMgIAAEAAAADrU45+9CTmP3z3mIqWjco/AAAAP30AAAAAAAAAATMCAABAAAAAaWPEHF485j90MHkGq+vMPwAAAD+cAAAAAAAAAAE0AgAAQAAAAF+xRwJjTOY/HMfQxLTEzj8AAAA/nAAAAAAAAAABNQIAAEAAAAAvlQbQ3l7mPxZXtX7qKdA/AAAAP5wAAAAAAAAAATYCAABAAAAAT01OzWxs5j+uIV95AIrQPwAAAD+sAAAAAAAAAAE3AgAAQAAAAEWb0bJxfOY/ghQqsSHF0D8AAAA/rAAAAAAAAAABOAIAAEAAAABFm9GycXzmP4IUKrEhxdA/AAAAP8sAAAAAAAAAATkCAABAAAAARZvRsnF85j+CFCqxIcXQPwAAAD/LAAAAAAAAAAE6AgAAQAAAAEWb0bJxfOY/ghQqsSHF0D8AAAA/ywAAAAAAAAABOwIAAEAAAACB+7VAL+XmP2AeGIBWlbs/AAAAPwAAAAAAAAAAATwCAABAAAAAgfu1QC/l5j9gHhiAVpW7PwAAAD8fAAAAAAAAAAE9AgAAQAAAAIH7tUAv5eY/YB4YgFaVuz8AAAA/HwAAAAAAAAABPgIAAEAAAACB+7VAL+XmP2AeGIBWlbs/AAAAPx8AAAAAAAAAAT8CAABAAAAALVZEuk7L5j9Yz9nOHfi8PwAAAD8+AAAAAAAAAAFAAgAAQAAAAPtoGjH8vuY/qJoFrqLkvT8AAAA/PgAAAAAAAAABQQIAAEAAAADFe/CnqbLmP/hlMY0n0b4/AAAAP04AAAAAAAAAAUICAABAAAAA4WJPTmmh5j/AqkIIPdu/PwAAAD9OAAAAAAAAAAFDAgAAQAAAAGVTGbD/ieY/rCBNYyPawD8AAAA/XgAAAAAAAAABRAIAAEAAAAARrqcpH3DmP9TeQ3rJAcI/AAAAP20AAAAAAAAAAUUCAABAAAAAvQg2oz5W5j8Q0xJ7yFXDPwAAAD9tAAAAAAAAAAFGAgAAQAAAAH2YpqgiO+Y/OJEJkm59xD8AAAA/fQAAAAAAAAABRwIAAEAAAADD6clmayfmP4RcNXHzacU/AAAAP30AAAAAAAAAAUgCAABAAAAA39AoDSsW5j9EoUbsCHTGPwAAAD+MAAAAAAAAAAFJAgAAQAAAAE+MEOP8/+U/3K9/fcVRxz8AAAA/jAAAAAAAAAABSgIAAEAAAAANHIHo4OTlPzQDyomXOck/AAAAP6wAAAAAAAAAAUsCAABAAAAA9xW2BU7H5T+0Y0leSObKPwAAAD+sAAAAAAAAAAFMAgAAQAAAADHkc1LNpOU/pD2uzomwzD8AAAA/rAAAAAAAAAABTQIAAEAAAACVHPa21X/lPzzUBY2Tic4/AAAAP8sAAAAAAAAAAU4CAABAAAAAu7XRd5Be5T+EyNSNkt3PPwAAAD/LAAAAAAAAAAFPAgAAQAAAALu10XeQXuU/hMjUjZLdzz8AAAA/ywAAAAAAAAABUAIAAEAAAAC7tdF3kF7lP4TI1I2S3c8/AAAAP+oAAAAAAAAAAVECAABAAAAAu7XRd5Be5T+EyNSNkt3PPwAAAD/qAAAAAAAAAAs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22|1.486|20.878|18.317|14.025|32.457|1.762001|0.848999|66.298|44.7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84504|recordLength=484554|start=0|end=484504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IAAAAVAAAABwMAAAAAAQAAACAAAAAECUlua0F0b21WMQIAAAAJBAAAAAkFAAAACQYAAAAJBwAAAAkIAAAACQkAAAAJCgAAAAkLAAAACQwAAAAJDQAAAAkOAAAACQ8AAAAJEAAAAAkRAAAACRIAAAAJEwAAAAkUAAAACRUAAAANDgUEAAAAC1BlblN0cm9rZVYxBAAAAApBdHRyaWJ1dGVzBVRyYWNlCVN0YXJ0VGltZQRUeXBlBAQABA9QZW5BdHRyaWJ1dGVzVjECAAAACklua1RyYWNlVjECAAAAEAxBY3Rpb25UeXBlVjECAAAAAgAAAAkWAAAACRcAAAAxmgQAAAAAAAXo////DEFjdGlvblR5cGVWMQEAAAAHdmFsdWVfXwAIAgAAAAAAAAABBQAAAAQAAAAJGQAAAAkaAAAAhqAEAAAAAAAB5f///+j///8AAAAAAQYAAAAEAAAACRwAAAAJHQAAACS3BAAAAAAAAeL////o////AAAAAAEHAAAABAAAAAkfAAAACSAAAACLvwQAAAAAAAHf////6P///wAAAAABCAAAAAQAAAAJIgAAAAkjAAAAWTwFAAAAAAAB3P///+j///8AAAAAAQkAAAAEAAAACSUAAAAJJgAAAJJLBQAAAAAAAdn////o////AAAAAAEKAAAABAAAAAkoAAAACSkAAACZlwUAAAAAAAHW////6P///wAAAAAFCwAAAA1DbGVhckNhbnZhc1YxAgAAAAlTdGFydFRpbWUEVHlwZQAEEAxBY3Rpb25UeXBlVjECAAAAAgAAAFrcBQAAAAAAAdX////o////AAAAAAEMAAAABAAAAAksAAAACS0AAAAcGwYAAAAAAAHS////6P///wAAAAABDQAAAAQAAAAJLwAAAAkwAAAAmCEGAAAAAAABz////+j///8AAAAAAQ4AAAAEAAAACTIAAAAJMwAAAOREBgAAAAAAAcz////o////AAAAAAEPAAAABAAAAAk1AAAACTYAAAACUAYAAAAAAAHJ////6P///wAAAAABEAAAAAQAAAAJOAAAAAk5AAAA2nkGAAAAAAABxv///+j///8AAAAAAREAAAAEAAAACTsAAAAJPAAAANN/BgAAAAAAAcP////o////AAAAAAESAAAABAAAAAk+AAAACT8AAADOCQcAAAAAAAHA////6P///wAAAAABEwAAAAQAAAAJQQAAAAlCAAAAmBYHAAAAAAABvf///+j///8AAAAAARQAAAAEAAAACUQAAAAJRQAAAGEjBwAAAAAAAbr////o////AAAAAAEVAAAABAAAAAlHAAAACUgAAAA6WQcAAAAAAAG3////6P///wAAAAAFFgAAAA9QZW5BdHRyaWJ1dGVzVjEKAAAAB19jb2xvckEHX2NvbG9yUgdfY29sb3JHB19jb2xvckIKRml0VG9DdXJ2ZQZIZWlnaHQOSWdub3JlUHJlc3N1cmUNSXNIaWdobGlnaHRlcgVTaGFwZQVXaWR0aAAAAAAAAAAABAACAgICAQYBAQxCcnVzaFNoYXBlVjECAAAABgIAAAD/AJ5JAAAAAAAAAAhAAAAFtv///wxCcnVzaFNoYXBlVjEBAAAAB3ZhbHVlX18ACAIAAAABAAAAAAAAAAAACEAFFwAAAApJbmtUcmFjZVYxAwAAAA1MaXN0YDErX2l0ZW1zDExpc3RgMStfc2l6ZQ9MaXN0YDErX3ZlcnNpb24EAAAYU2hhcmVkLklua2luZy5JbmtQb2ludFtdAgAAAAgIAgAAAAlLAAAAUQAAAFEAAAABGQAAABYAAAD/AJ5JAAAAAAAAAAhAAAABtP///7b///8BAAAAAAAAAAAACEABGgAAABcAAAAJTQAAAHwAAAB8AAAAARwAAAAWAAAA/wCeSQAAAAAAAAAIQAAAAbL///+2////AQAAAAAAAAAAAAhAAR0AAAAXAAAACU8AAACIAAAAiAAAAAEfAAAAFgAAAP8AnkkAAAAAAAAACEAAAAGw////tv///wEAAAAAAAAAAAAIQAEgAAAAFwAAAAlRAAAAjgAAAI4AAAABIgAAABYAAAD/AJ5JAAAAAAAAAAhAAAABrv///7b///8BAAAAAAAAAAAACEABIwAAABcAAAAJUwAAAFMAAABTAAAAASUAAAAWAAAA/wCeSQAAAAAAAAAIQAAAAaz///+2////AQAAAAAAAAAAAAhAASYAAAAXAAAACVUAAAA/AAAAPwAAAAEoAAAAFgAAAP8AnkkAAAAAAAAACEAAAAGq////tv///wEAAAAAAAAAAAAIQAEpAAAAFwAAAAlXAAAAQQAAAEEAAAABLAAAABYAAAD/AJ5JAAAAAAAAAAhAAAABqP///7b///8BAAAAAAAAAAAACEABLQAAABcAAAAJWQAAADgAAAA4AAAAAS8AAAAWAAAA/wCeSQAAAAAAAAAIQAAAAab///+2////AQAAAAAAAAAAAAhAATAAAAAXAAAACVsAAABJAAAASQAAAAEyAAAAFgAAAP8AnkkAAAAAAAAACEAAAAGk////tv///wEAAAAAAAAAAAAIQAEzAAAAFwAAAAldAAAAMgAAADIAAAABNQAAABYAAAD/AJ5JAAAAAAAAAAhAAAABov///7b///8BAAAAAAAAAAAACEABNgAAABcAAAAJXwAAAC4AAAAuAAAAATgAAAAWAAAA/wCeSQAAAAAAAAAIQAAAAaD///+2////AQAAAAAAAAAAAAhAATkAAAAXAAAACWEAAABEAAAARAAAAAE7AAAAFgAAAP8AnkkAAAAAAAAACEAAAAGe////tv///wEAAAAAAAAAAAAIQAE8AAAAFwAAAAljAAAAMgAAADIAAAABPgAAABYAAAD//wAAAAAAAAAAAAhAAAABnP///7b///8BAAAAAAAAAAAACEABPwAAABcAAAAJZQAAAM4AAADOAAAAAUEAAAAWAAAA//8AAAAAAAAAAAAIQAAAAZr///+2////AQAAAAAAAAAAAAhAAUIAAAAXAAAACWcAAAAYAAAAGAAAAAFEAAAAFgAAAP//AAAAAAAAAAAACEAAAAGY////tv///wEAAAAAAAAAAAAIQAFFAAAAFwAAAAlpAAAALwAAAC8AAAABRwAAABYAAAD//wAAAAAAAAAAAAhAAAABlv///7b///8BAAAAAAAAAAAACEABSAAAABcAAAAJawAAACgAAAAoAAAAB0sAAAAAAQAAAIAAAAAECklua1BvaW50VjEC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DS8HTQAAAAABAAAAgAAAAAQKSW5rUG9pbnRWMQI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0EB08AAAAAAQAAAAABAAAECklua1BvaW50VjECAAAACTkBAAAJOgE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/AQAACcABAAANeAdRAAAAAAEAAAAAAQAABApJbmtQb2ludFYxAgA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/AgAACUACAAAJQQIAAAlCAgAACUMCAAAJRAIAAAlFAgAACUYCAAAJRwIAAAlIAgAACUkCAAAJSgIAAAlLAgAACUwCAAAJTQIAAAlOAgAADXIHUwAAAAABAAAAgAAAAAQKSW5rUG9pbnRWMQIA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DS0HVQAAAAABAAAAQAAAAAQKSW5rUG9pbnRWMQIA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KB1cAAAAAAQAAAIAAAAAECklua1BvaW50VjECAAAACeECAAAJ4gIAAAnjAgAACeQCAAAJ5QIAAAnmAgAACecCAAAJ6AIAAAnpAgAACeoCAAAJ6wIAAAnsAgAACe0CAAAJ7gIAAAnvAgAACfACAAAJ8QIAAAnyAgAACfMCAAAJ9AIAAAn1AgAACfYCAAAJ9wIAAAn4AgAACfkCAAAJ+gIAAAn7AgAACfwCAAAJ/QIAAAn+AgAACf8CAAAJAAMAAAkBAwAACQIDAAAJAwMAAAkEAwAACQUDAAAJBgMAAAkHAwAACQgDAAAJCQMAAAkKAwAACQsDAAAJDAMAAAkNAwAACQ4DAAAJDwMAAAkQAwAACREDAAAJEgMAAAkTAwAACRQDAAAJFQMAAAkWAwAACRcDAAAJGAMAAAkZAwAACRoDAAAJGwMAAAkcAwAACR0DAAAJHgMAAAkfAwAACSADAAAJIQMAAA0/B1kAAAAAAQAAAEAAAAAECklua1BvaW50VjECAAAACSIDAAAJIwMAAAkkAwAACSUDAAAJJgMAAAknAwAACSgDAAAJKQMAAAkqAwAACSsDAAAJLAMAAAktAwAACS4DAAAJLwMAAAkwAwAACTEDAAAJMgMAAAkzAwAACTQDAAAJNQMAAAk2AwAACTcDAAAJOAMAAAk5AwAACToDAAAJOwMAAAk8AwAACT0DAAAJPgMAAAk/AwAACUADAAAJQQMAAAlCAwAACUMDAAAJRAMAAAlFAwAACUYDAAAJRwMAAAlIAwAACUkDAAAJSgMAAAlLAwAACUwDAAAJTQMAAAlOAwAACU8DAAAJUAMAAAlRAwAACVIDAAAJUwMAAAlUAwAACVUDAAAJVgMAAAlXAwAACVgDAAAJWQMAAA0IB1sAAAAAAQAAAIAAAAAECklua1BvaW50VjECAA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NNwddAAAAAAEAAABAAAAABApJbmtQb2ludFYxAgAAAAmjAwAACaQD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NDgdfAAAAAAEAAABAAAAABApJbmtQb2ludFYxAgAAAAnVAwAACdYDAAAJ1wMAAAnYAwAACdkDAAAJ2gMAAAnbAwAACdwDAAAJ3QMAAAneAwAACd8DAAAJ4AMAAAnhAwAACeIDAAAJ4wMAAAnkAwAACeUDAAAJ5gMAAAnnAwAACegDAAAJ6QMAAAnqAwAACesDAAAJ7AMAAAntAwAACe4DAAAJ7wMAAAnwAwAACfEDAAAJ8gMAAAnzAwAACfQDAAAJ9QMAAAn2AwAACfcDAAAJ+AMAAAn5AwAACfoDAAAJ+wMAAAn8AwAACf0DAAAJ/gMAAAn/AwAACQAEAAAJAQQAAAkCBAAADRIHYQAAAAABAAAAgAAAAAQKSW5rUG9pbnRWMQIAAAAJAwQAAAkEBAAACQUEAAAJBgQAAAkHBAAACQgEAAAJCQQAAAkKBAAACQsEAAAJDAQAAAkNBAAACQ4EAAAJDwQAAAkQBAAACREEAAAJEgQAAAkTBAAACRQEAAAJFQQAAAkWBAAACRcEAAAJGAQAAAkZBAAACRoEAAAJGwQAAAkcBAAACR0EAAAJHgQAAAkfBAAACSAEAAAJIQQAAAkiBAAACSMEAAAJJAQAAAklBAAACSYEAAAJJwQAAAkoBAAACSkEAAAJKgQAAAkrBAAACSwEAAAJLQQAAAkuBAAACS8EAAAJMAQAAAkxBAAACTIEAAAJMwQAAAk0BAAACTUEAAAJNgQAAAk3BAAACTgEAAAJOQQAAAk6BAAACTsEAAAJPAQAAAk9BAAACT4EAAAJPwQAAAlABAAACUEEAAAJQgQAAAlDBAAACUQEAAAJRQQAAAlGBAAADTwHYwAAAAABAAAAQAAAAAQKSW5rUG9pbnRWMQIAAAAJRwQAAAlIBAAACUkEAAAJSgQAAAlLBAAACUwEAAAJTQQAAAlOBAAACU8EAAAJUAQAAAlRBAAACVIEAAAJUwQAAAlUBAAACVUEAAAJVgQAAAlXBAAACVgEAAAJWQQAAAlaBAAACVsEAAAJXAQAAAldBAAACV4EAAAJXwQAAAlgBAAACWEEAAAJYgQAAAljBAAACWQEAAAJZQQAAAlmBAAACWcEAAAJaAQAAAlpBAAACWoEAAAJawQAAAlsBAAACW0EAAAJbgQAAAlvBAAACXAEAAAJcQQAAAlyBAAACXMEAAAJdAQAAAl1BAAACXYEAAAJdwQAAAl4BAAADQ4HZQAAAAABAAAAAAEAAAQKSW5rUG9pbnRWMQIA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mkBAAACaUEAAAJpgQAAAmnBAAACagEAAAJqQQAAAmqBAAACasEAAAJrAQAAAmtBAAACa4EAAAJrwQAAAmwBAAACbEEAAAJsgQAAAmzBAAACbQEAAAJtQQAAAm2BAAACbcEAAAJuAQAAAm5BAAACboEAAAJuwQAAAm8BAAACb0EAAAJvgQAAAm/BAAACcAEAAAJwQQAAAnCBAAACcMEAAAJxAQAAAnFBAAACcYEAAAJxwQAAAnIBAAACckEAAAJygQAAAnLBAAACcwEAAAJzQQAAAnOBAAACc8EAAAJ0AQAAAnRBAAACdIEAAAJ0wQAAAnUBAAACdUEAAAJ1gQAAAnXBAAACdgEAAAJ2QQAAAnaB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CUEFAAAJQgUAAAlDBQAACUQFAAAJRQUAAAlGBQAADTIHZwAAAAABAAAAIAAAAAQKSW5rUG9pbnRWMQIAAAAJRwUAAAlIBQAACUkFAAAJSgUAAAlLBQAACUwFAAAJTQUAAAlOBQAACU8FAAAJUAUAAAlRBQAACVIFAAAJUwUAAAlUBQAACVUFAAAJVgUAAAlXBQAACVgFAAAJWQUAAAlaBQAACVsFAAAJXAUAAAldBQAACV4FAAANCAdpAAAAAAEAAABAAAAABApJbmtQb2ludFYxAgAAAAlfBQAACWAFAAAJYQUAAAliBQAACWMFAAAJZAUAAAllBQAACWYFAAAJZwUAAAloBQAACWkFAAAJagUAAAlrBQAACWwFAAAJbQUAAAluBQAACW8FAAAJcAUAAAlxBQAACXIFAAAJcwUAAAl0BQAACXUFAAAJdgUAAAl3BQAACXgFAAAJeQUAAAl6BQAACXsFAAAJfAUAAAl9BQAACX4FAAAJfwUAAAmABQAACYEFAAAJggUAAAmDBQAACYQFAAAJhQUAAAmGBQAACYcFAAAJiAUAAAmJBQAACYoFAAAJiwUAAAmMBQAACY0FAAANEQdrAAAAAAEAAABAAAAABApJbmtQb2ludFYxAgAAAAmOBQAACY8FAAAJkAUAAAmRBQAACZIFAAAJkwUAAAmUBQAACZUFAAAJlgUAAAmXBQAACZgFAAAJmQUAAAmaBQAACZsFAAAJnAUAAAmdBQAACZ4FAAAJnwUAAAmgBQAACaEFAAAJogUAAAmjBQAACaQFAAAJpQUAAAmmBQAACacFAAAJqAUAAAmpBQAACaoFAAAJqwUAAAmsBQAACa0FAAAJrgUAAAmvBQAACbAFAAAJsQUAAAmyBQAACbMFAAAJtAUAAAm1BQAADRgFbAAAAApJbmtQb2ludFYxBAAAAAFYAVkOUHJlc3N1cmVGYWN0b3IJVGltZVN0YW1wAAAAAAYGCxACAAAA0DUXikBi1z/a5AokgpvnPwAAAD8AAAAAAAAAAAFtAAAAbAAAANA1F4pAYtc/2uQKJIKb5z8AAAA/DwAAAAAAAAABbgAAAGwAAADQNReKQGLXP9rkCiSCm+c/AAAAPw8AAAAAAAAAAW8AAABsAAAAPPZNRjUH1z8aZl9vDt7nPwAAAD8fAAAAAAAAAAFwAAAAbAAAAPREB3z24dY//mb1DQgN6D8AAAA/HwAAAAAAAAABcQAAAGwAAADsio8d28DWP87n/okXOOg/AAAAPz4AAAAAAAAAAXIAAABsAAAApNlIU5yb1j/+6MayuXboPwAAAD8+AAAAAAAAAAFzAAAAbAAAACQOb8zHgtY/vulDDN+d6D8AAAA/PgAAAAAAAAABdAAAAGwAAAAYMTMdOnLWP/5qmFdr4Og/AAAAP04AAAAAAAAAAXUAAABsAAAAnEKVRfNp1j+u7DdydDrpPwAAAD9dAAAAAAAAAAF2AAAAbAAAAFhLxtnPZdY/Ku4xJb+I6T8AAAA/XQAAAAAAAAABdwAAAGwAAACcQpVF82nWP7pvuPrz2uk/AAAAP3sAAAAAAAAAAXgAAABsAAAA3DlksRZu1j/qcIAjlhnqPwAAAD97AAAAAAAAAAF5AAAAbAAAANw5ZLEWbtY/BvK7KU5U6j8AAAA/ewAAAAAAAAABegAAAGwAAAAYMTMdOnLWP+ryUchHg+o/AAAAP5oAAAAAAAAAAXsAAABsAAAAJA5vzMeC1j/O8+dmQbLqPwAAAD+aAAAAAAAAAAF8AAAAbAAAAGAFPjjrhtY/svR9BTvh6j8AAAA/mgAAAAAAAAABfQAAAGwAAADg89sPMo/WP4J1h4FKDOs/AAAAP6kAAAAAAAAAAX4AAABsAAAA4PPbDzKP1j9mdh0gRDvrPwAAAD+pAAAAAAAAAAF/AAAAbAAAACTI5irjo9Y/NvcmnFNm6z8AAAA/yQAAAAAAAAABgAAAAGwAAAAopSLacLTWPwZ4MBhjkes/AAAAP8kAAAAAAAAAAYEAAABsAAAALIJeif7E1j/6+FLZRsTrPwAAAD/JAAAAAAAAAAGCAAAAbAAAAHRWaaSv2dY/UvozR70K7D8AAAA/6AAAAAAAAAABgwAAAGwAAAB4M6VTPerWP957uhzyXOw/AAAAP+gAAAAAAAAAAYQAAABsAAAA/P5+2hED1z8OfYJFlJvsPwAAAD/oAAAAAAAAAAGFAAAAbAAAAAS59jgtJNc/yn3/nrnC7D8AAAA/+AAAAAAAAAABhgAAAGwAAABIjQFU3jjXP2J+Y7MK4uw/AAAAP/gAAAAAAAAAAYcAAABsAAAAzFjb2rJR1z/+fsfHWwHtPwAAAD8XAQAAAAAAAAGIAAAAbAAAAFAktWGHatc/gv+eucIc7T8AAAA/FwEAAAAAAAABiQAAAGwAAABY3izAoovXPwaAdqspOO0/AAAAPyYBAAAAAAAAAYoAAABsAAAAYJikHr6s1z8+ABwT6EPtPwAAAD8mAQAAAAAAAAGLAAAAbAAAAKhJ6+j80dc/ZgA1WLxL7T8AAAA/NgEAAAAAAAABjAAAAGwAAAAsFcVv0erXP3aAwXqmT+0/AAAAPzYBAAAAAAAAAY0AAABsAAAANM88zuwL2D/qgAxKI2ftPwAAAD9VAQAAAAAAAAGOAAAAbAAAAMB3UgRPNdg/IgGyseFy7T8AAAA/VQEAAAAAAAABjwAAAGwAAAAIKZnOjVrYP1qBVxmgfu0/AAAAP1UBAAAAAAAAAZAAAABsAAAAjPRyVWJz2D+SAf2AXortPwAAAD91AQAAAAAAAAGRAAAAbAAAAFi3G0hakNg/WoFXGaB+7T8AAAA/dQEAAAAAAAABkgAAAGwAAADcgvXOLqnYPzaBPtTLdu0/AAAAP3UBAAAAAAAAAZMAAABsAAAAoEWewSbG2D/CgPMET1/tPwAAAD+EAQAAAAAAAAGUAAAAbAAAACjus/eI79g/GgADzhM87T8AAAA/hAEAAAAAAAABlQAAAGwAAAD4jZiZDh3ZP87/0ENrLO0/AAAAP6MBAAAAAAAAAZYAAABsAAAAPD/fY01C2T/+fsfHWwHtPwAAAD+jAQAAAAAAAAGXAAAAbAAAAAQCiFZFX9k/1n6ugof57D8AAAA/swEAAAAAAAABmAAAAGwAAAAMvP+0YIDZP2J+Y7MK4uw/AAAAP7MBAAAAAAAAAZkAAABsAAAA0H6op1id2T8C/qQGeM7sPwAAAD/DAQAAAAAAAAGaAAAAbAAAAFhKgi4tttk/Wn20zzyr7D8AAAA/wwEAAAAAAAABmwAAAGwAAACYHo1J3srZP2L8kQ5ZeOw/AAAAP+IBAAAAAAAAAZwAAABsAAAA4PKXZI/f2T9ue29NdUXsPwAAAD/iAQAAAAAAAAGdAAAAbAAAAOTP0xMd8Nk/wvp+Fjoi7D8AAAA/4gEAAAAAAAABngAAAGwAAACktUBXh/zZP6Z5QxCC5+s/AAAAP/IBAAAAAAAAAZ8AAABsAAAAbJutmvEI2j+aeJQstLDrPwAAAD/yAQAAAAAAAAGgAAAAbAAAAOiJS3I4Edo/xvbbzNZO6z8AAAA/EQIAAAAAAAABoQAAAGwAAABweOlJfxnaPzZ1Vfeh/Oo/AAAAPxECAAAAAAAAAaIAAABsAAAAcHjpSX8Z2j+m884hbarqPwAAAD8gAgAAAAAAAAGjAAAAbAAAAOiJS3I4Edo/rnKsYIl36j8AAAA/IAIAAAAAAAABpAAAAGwAAACoknwGFQ3aP6Zx/Xy7QOo/AAAAPzACAAAAAAAAAaUAAABsAAAApLVAV4f82T+O8MF2AwbqPwAAAD8wAgAAAAAAAAGmAAAAbAAAAOTP0xMd8Nk/2m4iXPqr6T8AAAA/TwIAAAAAAAABpwAAAGwAAADg8pdkj9/ZPzZtD2TbVek/AAAAP08CAAAAAAAAAagAAABsAAAAXCe+3brG2T+q64iOpgPpPwAAAD9fAgAAAAAAAAGpAAAAbAAAABR2dxN8odk/GmoCuXGx6D8AAAA/XwIAAAAAAAABqgAAAGwAAAAMvP+0YIDZP4roe+M8X+g/AAAAP18CAAAAAAAAAasAAABsAAAARPlWwmhj2T8255p1xhjoPwAAAD9+AgAAAAAAAAGsAAAAbAAAAHw2rs9wRtk/9mVGKjrW5z8AAAA/fgIAAAAAAAABrQAAAGwAAAB0fDZxVSXZP6JkZbzDj+c/AAAAP40CAAAAAAAAAa4AAABsAAAAdMK+EjoE2T/S41tAtGTnPwAAAD+NAgAAAAAAAAGvAAAAbAAAAKj/FSBC59g/cmOdkyFR5z8AAAA/nAIAAAAAAAABsAAAAGwAAAAgVwDq373YP9ZiOX/QMec/AAAAP5wCAAAAAAAAAbEAAABsAAAA2KW5H6GY2D964nrSPR7nPwAAAD+8AgAAAAAAAAGyAAAAbAAAAIz0clVic9g/GmK8JasK5z8AAAA/vAIAAAAAAAABswAAAGwAAABIQyyLI07YP7rh/XgY9+Y/AAAAP7wCAAAAAAAAAbQAAABsAAAAQIm0LAgt2D/yYaPg1gLnPwAAAD/bAgAAAAAAAAG1AAAAbAAAADTPPM7sC9g/BuIvA8EG5z8AAAA/2wIAAAAAAAABtgAAAGwAAADwHfYDrubXPxpivCWrCuc/AAAAP9sCAAAAAAAAAbcAAABsAAAAqGyvOW/B1z9S4mGNaRbnPwAAAD/rAgAAAAAAAAG4AAAAbAAAAFjeLMCii9c/DuPe5o495z8AAAA/6wIAAAAAAAABuQAAAGwAAADQNReKQGLXP5Zjttj1WOc/AAAAPwoDAAAAAAAAAboAAABsAAAA0DUXikBi1z+WY7bY9VjnPwAAAD8KAwAAAAAAAAG7AAAAbAAAANA1F4pAYtc/lmO22PVY5z8AAAA/GQMAAAAAAAABvAAAAGwAAADQNReKQGLXP5Zjttj1WOc/AAAAPxkDAAAAAAAAAb0AAABsAAAAmPpH033e0D+qWSvDZ0zlPwAAAD8AAAAAAAAAAAG+AAAAbAAAAJj6R9N93tA/qlkrw2dM5T8AAAA/HwAAAAAAAAABvwAAAGwAAACY+kfTfd7QP6pZK8NnTOU/AAAAPx8AAAAAAAAAAcAAAABsAAAATLJN+5WH0D++2bflUVDlPwAAAD8fAAAAAAAAAAHBAAAAbAAAAHwSaVkQWtA/hlkSfpNE5T8AAAA/PgAAAAAAAAABwgAAAGwAAAB8WPH69DjQP4ZZEn6TROU/AAAAPz4AAAAAAAAAAcMAAABsAAAAMKeqMLYT0D/SWUQIPFTlPwAAAD8+AAAAAAAAAAHEAAAAbAAAANAOjB1hzM8/5tnQKiZY5T8AAAA/TgAAAAAAAAABxQAAAGwAAAC44CQCD2nPP0Jaj9e4a+U/AAAAP04AAAAAAAAAAcYAAABsAAAAIH6XbZEezz+OWsFhYXvlPwAAAD9rAAAAAAAAAAHHAAAAbAAAABBQMFI/u84/2lrz6wmL5T8AAAA/awAAAAAAAAAByAAAAGwAAAD4/gTmemjOPzbbsZicnuU/AAAAP3sAAAAAAAAAAckAAABsAAAAcJx3Uf0dzj9e28rdcKblPwAAAD97AAAAAAAAAAHKAAAAbAAAANg56rx/080/0tsVre295T8AAAA/iwAAAAAAAAABywAAAGwAAABI+iB5dHjNP6JcHyn96OU/AAAAP4sAAAAAAAAAAcwAAABsAAAAMKn1DLAlzT9y3SilDBTmPwAAAD+qAAAAAAAAAAHNAAAAbAAAAKgjpCfA68w/Ql4yIRw/5j8AAAA/qgAAAAAAAAABzgAAAGwAAAAYe47xXcLMP/5er3pBZuY/AAAAP6oAAAAAAAAAAc8AAABsAAAAmK+0aompzD++XyzUZo3mPwAAAD+5AAAAAAAAAAHQAAAAbAAAABDk2uO0kMw/emCpLYy05j8AAAA/uQAAAAAAAAAB0QAAAGwAAACIGAFd4HfMP4JhWBFa6+Y/AAAAP9kAAAAAAAAAAdIAAABsAAAAgF6J/sRWzD/WYjl/0DHnPwAAAD/ZAAAAAAAAAAHTAAAAbAAAAPiSr3fwPcw/vmPPHcpg5z8AAAA/2QAAAAAAAAAB1AAAAGwAAAD42DcZ1RzMP9rkCiSCm+c/AAAAP/gAAAAAAAAAAdUAAABsAAAA6B7Aurn7yz+65aDCe8rnPwAAAD/4AAAAAAAAAAHWAAAAbAAAAGhT5jPl4ss/smbDg1/95z8AAAA/+AAAAAAAAAAB1wAAAGwAAABgdqqEV9LLP5ZnWSJZLOg/AAAAPxcBAAAAAAAAAdgAAABsAAAAYHaqhFfSyz9SaNZ7flPoPwAAAD8XAQAAAAAAAAHZAAAAbAAAAPBBhAss68s/OmlsGniC6D8AAAA/FwEAAAAAAAAB2gAAAGwAAADwQYQLLOvLPy7qjttbteg/AAAAPycBAAAAAAAAAdsAAABsAAAA6B7Aurn7yz8S6yR6VeToPwAAAD8nAQAAAAAAAAHcAAAAbAAAAPj7+2lHDMw/3msu9mQP6T8AAAA/RgEAAAAAAAAB3QAAAGwAAABw6plBjhTMP1JsecXhJuk/AAAAP0YBAAAAAAAAAd4AAABsAAAA+Ng3GdUczD9abSipr13pPwAAAD9WAQAAAAAAAAHfAAAAbAAAAHDqmUGOFMw/Ku4xJb+I6T8AAAA/VgEAAAAAAAAB4AAAAGwAAABwDV6SAATMP+rurn7kr+k/AAAAP2UBAAAAAAAAAeEAAABsAAAA6B7Aurn7yz+Wb5+1H9PpPwAAAD9lAQAAAAAAAAHiAAAAbAAAAPBBhAss68s/UnAcD0X66T8AAAA/hQEAAAAAAAAB4wAAAGwAAADwQYQLLOvLP15xy/ISMeo/AAAAP4UBAAAAAAAAAeQAAABsAAAA8EGECyzryz8u8tRuIlzqPwAAAD+FAQAAAAAAAAHlAAAAbAAAAPBBhAss68s/1nLFpV1/6j8AAAA/pAEAAAAAAAAB5gAAAGwAAABoMCLjcvPLP25zKbqunuo/AAAAP6QBAAAAAAAAAecAAABsAAAA+Pv7aUcMzD96dNidfNXqPwAAAD+kAQAAAAAAAAHoAAAAbAAAAPiSr3fwPcw/gnWHgUoM6z8AAAA/swEAAAAAAAAB6QAAAGwAAAAATSfWC1/MP+r29BGrVus/AAAAP7MBAAAAAAAAAeoAAABsAAAAEAefNCeAzD8GeDAYY5HrPwAAAD/TAQAAAAAAAAHrAAAAbAAAABDk2uO0kMw/cvmdqMPb6z8AAAA/0wEAAAAAAAAB7AAAAGwAAAAQwRaTQqHMP2Z6wGmnDuw/AAAAP9MBAAAAAAAAAe0AAABsAAAAEMEWk0KhzD/O+y36B1nsPwAAAD/yAQAAAAAAAAHuAAAAbAAAABieUkLQscw/wnxQu+uL7D8AAAA/8gEAAAAAAAAB7wAAAGwAAAAgWMqg69LMPz5+Sm422uw/AAAAP/IBAAAAAAAAAfAAAABsAAAAIDUGUHnjzD9ufxKX2BjtPwAAAD8RAgAAAAAAAAHxAAAAbAAAAKAA4NZN/Mw/woDzBE9f7T8AAAA/EQIAAAAAAAAB8gAAAGwAAAAwzLldIhXNP7oBFsYyku0/AAAAPxECAAAAAAAAAfMAAABsAAAAsJeT5PYtzT+aAqxkLMHtPwAAAD8hAgAAAAAAAAH0AAAAbAAAAMBRC0MST80/VgMpvlHo7T8AAAA/IQIAAAAAAAAB9QAAAGwAAABI11woAonNP2YE2KEfH+4/AAAAP0ACAAAAAAAAAfYAAABsAAAA0H9yXmSyzT9KBW5AGU7uPwAAAD9AAgAAAAAAAAH3AAAAbAAAANgWJmwN5M0/AgbrmT517j8AAAA/QAIAAAAAAAAB+AAAAGwAAADordl5thXOP8IGaPNjnO4/AAAAP18CAAAAAAAAAfkAAABsAAAAcDMrX6ZPzj8yB7PC4LPuPwAAAD9fAgAAAAAAAAH6AAAAbAAAAAiWuPMjms4/7gcwHAbb7j8AAAA/XwIAAAAAAAAB+wAAAGwAAACY+EWIoeTOP5qIIFNB/u4/AAAAP34CAAAAAAAAAfwAAABsAAAAqGw1Rdgmzz8eCfhEqBnvPwAAAD9+AgAAAAAAAAH9AAAAbAAAADDPwtlVcc8/fom28Tot7z8AAAA/fgIAAAAAAAAB/gAAAGwAAADIMVBu07vPP/KJAcG3RO8/AAAAP40CAAAAAAAAAf8AAABsAAAA2KU/Kwr+zz9SCsBtSljvPwAAAD+NAgAAAAAAAAEAAQAAbAAAADCE5t9DJNA/mgry9/Jn7z8AAAA/rAIAAAAAAAABAQEAAGwAAAB8EmlZEFrQP5oK8vfyZ+8/AAAAP6wCAAAAAAAAAQIBAABsAAAAyKDr0tyP0D92CtmyHmDvPwAAAD+sAgAAAAAAAAEDAQAAbAAAABQvbkypxdA/wgoLPcdv7z8AAAA/zAIAAAAAAAABBAEAAGwAAADgzlLuLvPQP/qKsKSFe+8/AAAAP8wCAAAAAAAAAQUBAABsAAAAqG43kLQg0T8ii8npWYPvPwAAAD/MAgAAAAAAAAEGAQAAbAAAADj0iHWkWtE/IovJ6VmD7z8AAAA/6wIAAAAAAAABBwEAAGwAAACIggvvcJDRP/qKsKSFe+8/AAAAP+sCAAAAAAAAAQgBAABsAAAAUCLwkPa90T/WipdfsXPvPwAAAD/7AgAAAAAAAAEJAQAAbAAAANTKBcdY59E/wgoLPcdv7z8AAAA/+wIAAAAAAAABCgEAAGwAAADchH0ldAjSP5oK8vfyZ+8/AAAAPwoDAAAAAAAAAQsBAABsAAAApEcmGGwl0j8aihoGjEzvPwAAAD8KAwAAAAAAAAEMAQAAbAAAAOgbMTMdOtI/8okBwbdE7z8AAAA/GgMAAAAAAAABDQEAAGwAAAB0xEZpf2PSP2oJKs9QKe8/AAAAPxoDAAAAAAAAAQ4BAABsAAAAfH6+x5qE0j+uCK11KwLvPwAAAD85AwAAAAAAAAEPAQAAbAAAAIQ4Nia2pdI/uoeKtEfP7j8AAAA/OQMAAAAAAAABEAEAAGwAAADEDEFBZ7rSP54GT66PlO4/AAAAPzkDAAAAAAAAAREBAABsAAAAyOl88PTK0j/eBdJUam3uPwAAAD9YAwAAAAAAAAESAQAAbAAAAFC1VnfJ49I//gQ8tnA+7j8AAAA/WAMAAAAAAAABEwEAAGwAAABUkpImV/TSP6YDW0j69+0/AAAAP1gDAAAAAAAAARQBAABsAAAAWG/O1eQE0z+Kgh9CQr3tPwAAAD94AwAAAAAAAAEVAQAAbAAAANhdbK0rDdM/RgHL9rV67T8AAAA/eAMAAAAAAAABFgEAAGwAAADYXWytKw3TP95/XWZVMO0/AAAAP3gDAAAAAAAAARcBAABsAAAAmGadQQgJ0z+a/ggbye3sPwAAAD+HAwAAAAAAAAEYAQAAbAAAANhdbK0rDdM/+vz1IqqX7D8AAAA/hwMAAAAAAAABGQEAAGwAAACcQ9nwlRnTP+r6l1sOKuw/AAAAP6YDAAAAAAAAARoBAABsAAAAnEPZ8JUZ0z/CeK1xiLjrPwAAAD+mAwAAAAAAAAEbAQAAbAAAABhVOxlPEdM/xvbbzNZO6z8AAAA/pgMAAAAAAAABHAEAAGwAAABYb87V5ATTP8Z0Cigl5eo/AAAAP8YDAAAAAAAAAR0BAABsAAAAEJvDujPw0j/WcsWlXX/qPwAAAD/GAwAAAAAAAAEeAQAAbAAAABC+hwum39I/IvEli1Ql6j8AAAA/xgMAAAAAAAABHwEAAGwAAADMxrifgtvSP9puIlz6q+k/AAAAP+UDAAAAAAAAASABAABsAAAADOFLXBjP0j+u7DdydDrpPwAAAD/lAwAAAAAAAAEhAQAAbAAAAMQMQUFnutI/smpmzcLQ6D8AAAA/5QMAAAAAAAABIgEAAGwAAACEODYmtqXSP0rp+Dxihug/AAAAP/UDAAAAAAAAASMBAABsAAAAuHWNM76I0j9uZ0DdhCToPwAAAD/1AwAAAAAAAAEkAQAAbAAAADTNd/1bX9I/zmUt5WXO5z8AAAA/FAQAAAAAAAABJQEAAGwAAABoLZNb1jHSP3pkTHfvh+c/AAAAPxQEAAAAAAAAASYBAABsAAAAnI2uuVAE0j9e4xBxN03nPwAAAD8jBAAAAAAAAAEnAQAAbAAAABTlmIPu2tE/PmLVan8S5z8AAAA/IwQAAAAAAAABKAEAAGwAAABMRbThaK3RP0rhsqmb3+Y/AAAAPzMEAAAAAAAAASkBAABsAAAAvL9i/Hhz0T8KYF5eD53mPwAAAD8zBAAAAAAAAAEqAQAAbAAAADA6EReJOdE//l6vekFm5j8AAAA/UgQAAAAAAAABKwEAAGwAAADkq46dvAPRP5bdQergG+Y/AAAAP1IEAAAAAAAAASwBAABsAAAA2BTbjxPS0D96XAbkKOHlPwAAAD9SBAAAAAAAAAEtAQAAbAAAAAyYuj4AlNA/XtvK3XCm5T8AAAA/cgQAAAAAAAABLgEAAGwAAAAAAQcxV2LQP0Jaj9e4a+U/AAAAP3IEAAAAAAAAAS8BAABsAAAAfFjx+vQ40D9eWfk4vzzlPwAAAD9yBAAAAAAAAAEwAQAAbAAAADCnqjC2E9A/ttgIAoQZ5T8AAAA/hgQAAAAAAAABMQEAAGwAAADI68fM7tzPP2rY1nfbCeU/AAAAP4YEAAAAAAAAATIBAABsAAAAwHfYD7iazz8a2KTtMvrkPwAAAD+GBAAAAAAAAAEzAQAAbAAAADDyhirIYM8/ztdyY4rq5D8AAAA/pQQAAAAAAAABNAEAAGwAAAAgfpdtkR7PP/LXi6he8uQ/AAAAP6UEAAAAAAAAATUBAABsAAAAiIRWy2qizj8uWDEQHf7kPwAAAD+lBAAAAAAAAAE2AQAAbAAAAIiEVstqos4/LlgxEB3+5D8AAAA/tQQAAAAAAAABNwEAAGwAAACIhFbLaqLOPy5YMRAd/uQ/AAAAP7UEAAAAAAAAATgBAABsAAAAiIRWy2qizj8uWDEQHf7kPwAAAD+1BAAAAAAAAAE5AQAAbAAAAJYbwUf2u+M/GuSNylx05z8AAAA/AAAAAAAAAAABOgEAAGwAAACWG8FH9rvjPxrkjcpcdOc/AAAAPx8AAAAAAAAAATsBAABsAAAAlhvBR/a74z8a5I3KXHTnPwAAAD8fAAAAAAAAAAE8AQAAbAAAAJYbwUf2u+M/GuSNylx05z8AAAA/LwAAAAAAAAABPQEAAGwAAACWG8FH9rvjPxrkjcpcdOc/AAAAPy8AAAAAAAAAAT4BAABsAAAAlhvBR/a74z8a5I3KXHTnPwAAAD8vAAAAAAAAAAE/AQAAbAAAAJYbwUf2u+M/GuSNylx05z8AAAA/LwAAAAAAAAABQAEAAGwAAAAQUOfAIaPjP0JmeLTi5ec/AAAAP04AAAAAAAAAAUEBAABsAAAAcNT/ChCh4z+yZsODX/3nPwAAAD9cAAAAAAAAAAFCAQAAbAAAAHDU/woQoeM/NueadcYY6D8AAAA/XAAAAAAAAAABQwEAAGwAAABw1P8KEKHjP/LnF8/rP+g/AAAAP3sAAAAAAAAAAUQBAABsAAAAcNT/ChCh4z/uaDqQz3LoPwAAAD97AAAAAAAAAAFFAQAAbAAAAHDU/woQoeM/vulDDN+d6D8AAAA/ewAAAAAAAAABRgEAAGwAAADQWBhV/p7jP45qTYjuyOg/AAAAP5oAAAAAAAAAAUcBAABsAAAAcNT/ChCh4z9ua+Mm6PfoPwAAAD+aAAAAAAAAAAFIAQAAbAAAABBQ58Aho+M/ZuwF6Msq6T8AAAA/qgAAAAAAAAABSQEAAGwAAAAQUOfAIaPjP1ptKKmvXek/AAAAP6oAAAAAAAAAAUoBAABsAAAA0FgYVf6e4z9W7kpqk5DpPwAAAD+5AAAAAAAAAAFLAQAAbAAAAO7lYTPJmOM/Nu/gCI2/6T8AAAA/uQAAAAAAAAABTAEAAGwAAABOanp9t5bjP3JvhnBLy+k/AAAAP8kAAAAAAAAAAU0BAABsAAAADHOrEZSS4z8ucAPKcPLpPwAAAD/JAAAAAAAAAAFOAQAAbAAAAGz3w1uCkOM/IvEli1Ql6j8AAAA/6AAAAAAAAAABTwEAAGwAAAAqAPXvXozjP85xFsKPSOo/AAAAP+gAAAAAAAAAAVABAABsAAAASo0+zimG4z9icnrW4GfqPwAAAD/4AAAAAAAAAAFRAQAAbAAAAAiWb2IGguM/6vJRyEeD6j8AAAA/+AAAAAAAAAABUgEAAGwAAAAoI7lA0XvjP37ztdyYouo/AAAAPwcBAAAAAAAAAVMBAABsAAAAZj1M/WZv4z9SdL9YqM3qPwAAAD8HAQAAAAAAAAFUAQAAbAAAAELTxm8OZeM/DnU8ss306j8AAAA/JwEAAAAAAAABVQEAAGwAAACiV9+5/GLjPz52BNtvM+s/AAAAPycBAAAAAAAAAVYBAABsAAAAolffufxi4z9Gd7O+PWrrPwAAAD8nAQAAAAAAAAFXAQAAbAAAAELTxm8OZeM/svggT5606z8AAAA/NgEAAAAAAAABWAEAAGwAAADkTq4lIGfjPwb6Ab0U++s/AAAAPzYBAAAAAAAAAVkBAABsAAAA5E6uJSBn4z+C+/tvX0nsPwAAAD9WAQAAAAAAAAFaAQAAbAAAAILKldsxaeM/rvzDmAGI7D8AAAA/VgEAAAAAAAABWwEAAGwAAAAkRn2RQ2vjP6J95lnluuw/AAAAP2UBAAAAAAAAAVwBAABsAAAAJEZ9kUNr4z+a/ggbye3sPwAAAD9lAQAAAAAAAAFdAQAAbAAAAGY9TP1mb+M/pv+3/pYk7T8AAAA/dQEAAAAAAAABXgEAAGwAAAAEuTOzeHHjP56A2r96V+0/AAAAP3UBAAAAAAAAAV8BAABsAAAARrACH5x14z+SAf2AXortPwAAAD+UAQAAAAAAAAFgAQAAbAAAAGgaiKz0f+M/OoLtt5mt7T8AAAA/lAEAAAAAAAABYQEAAGwAAABKjT7OKYbjP/qCahG/1O0/AAAAP5QBAAAAAAAAAWIBAABsAAAAKgD1716M4z+Sg84lEPTtPwAAAD+zAQAAAAAAAAFjAQAAbAAAAK7uksellOM/PgS/XEsX7j8AAAA/swEAAAAAAAABZAEAAGwAAAAu3TCf7JzjP56EfQneKu4/AAAAP7MBAAAAAAAAAWUBAABsAAAAEFDnwCGj4z9KBW5AGU7uPwAAAD/DAQAAAAAAAAFmAQAAbAAAAPLCneJWqeM/ugW5D5Zl7j8AAAA/wwEAAAAAAAABZwEAAGwAAAB0sTu6nbHjPz6GkAH9gO4/AAAAP+IBAAAAAAAAAWgBAABsAAAAlhvBR/a74z/ShvQVTqDuPwAAAD/iAQAAAAAAAAFpAQAAbAAAABYKXx89xOM/MgezwuCz7j8AAAA/4gEAAAAAAAABagEAAGwAAADa78tip9DjP7qHirRHz+4/AAAAPwECAAAAAAAAAWsBAABsAAAA3swHEjXh4z8WCElh2uLuPwAAAD8BAgAAAAAAAAFsAQAAbAAAAKCydFWf7eM/vog5mBUG7z8AAAA/AQIAAAAAAAABbQEAAGwAAAAGFMlOG/zjPzKJhGeSHe8/AAAAPyECAAAAAAAAAW4BAABsAAAACvEE/qgM5D/yiQHBt0TvPwAAAD8hAgAAAAAAAAFvAQAAbAAAAArOQK02HeQ/8okBwbdE7z8AAAA/IQIAAAAAAAABcAEAAGwAAABQokvI5zHkP1IKwG1KWO8/AAAAP0ACAAAAAAAAAXEBAABsAAAAVH+Hd3VC5D/CCgs9x2/vPwAAAD9AAgAAAAAAAAFyAQAAbAAAADjPeUg4WeQ/1oqXX7Fz7z8AAAA/QAIAAAAAAAABcwEAAGwAAADeJ52t12vkP9aKl1+xc+8/AAAAP18CAAAAAAAAAXQBAABsAAAA4ATZXGV85D/WipdfsXPvPwAAAD9fAgAAAAAAAAF1AQAAbAAAAERmLVbhiuQ/1oqXX7Fz7z8AAAA/XwIAAAAAAAABdgEAAGwAAABIQ2kFb5vkP/qKsKSFe+8/AAAAP24CAAAAAAAAAXcBAABsAAAA7JuMag6u5D/WipdfsXPvPwAAAD9uAgAAAAAAAAF4AQAAbAAAADBwl4W/wuQ/+oqwpIV77z8AAAA/jQIAAAAAAAABeQEAAGwAAACU0et+O9HkP/qKsKSFe+8/AAAAP40CAAAAAAAAAXoBAABsAAAAVrdYwqXd5D/WipdfsXPvPwAAAD+NAgAAAAAAAAF7AQAAbAAAANil9pns5eQ/1oqXX7Fz7z8AAAA/rAIAAAAAAAABfAEAAGwAAABalJRxM+7kP9aKl1+xc+8/AAAAP6wCAAAAAAAAAX0BAABsAAAAOgdLk2j05D+yin4a3WvvPwAAAD+sAgAAAAAAAAF+AQAAbAAAAKBon4zkAuU/UgrAbUpY7z8AAAA/zAIAAAAAAAABfwEAAGwAAACC21WuGQnlP/KJAcG3RO8/AAAAP8wCAAAAAAAAAYABAABsAAAApEXbO3IT5T/iCXWezUDvPwAAAD/MAgAAAAAAAAGBAQAAbAAAACY0eRO5G+U/agkqz1Ap7z8AAAA/2wIAAAAAAAABggEAAGwAAAAGpy817iHlP/oI3//TEe8/AAAAP9sCAAAAAAAAAYMBAABsAAAAKhG1wkYs5T9iCHvrgvLuPwAAAD/6AgAAAAAAAAGEAQAAbAAAAAqEa+R7MuU/kodxb3PH7j8AAAA/+gIAAAAAAAABhQEAAGwAAACMcgm8wjrlP3YGNmm7jO4/AAAAP/oCAAAAAAAAAYYBAABsAAAArNyOSRtF5T82heEdL0ruPwAAAD8aAwAAAAAAAAGHAQAAbAAAAC7LLCFiTeU/AoQZ9YwL7j8AAAA/GgMAAAAAAAABiAEAAGwAAADysJlkzFnlP/qCahG/1O0/AAAAPxoDAAAAAAAAAYkBAABsAAAAdJ83PBNi5T+mgYmjSI7tPwAAAD8pAwAAAAAAAAGKAQAAbAAAANgAjDWPcOU/BoB2qyk47T8AAAA/KQMAAAAAAAABiwEAAGwAAABY7ykN1njlP5r+CBvJ7ew/AAAAP0kDAAAAAAAAAYwBAABsAAAA3N3H5ByB5T9G/SetUqfsPwAAAD9JAwAAAAAAAAGNAQAAbAAAANzdx+QcgeU/zvst+gdZ7D8AAAA/WAMAAAAAAAABjgEAAGwAAAC8UH4GUoflPy76GgLpAuw/AAAAP1gDAAAAAAAAAY8BAABsAAAAoMM0KIeN5T8GeDAYY5HrPwAAAD9oAwAAAAAAAAGQAQAAbAAAAN66A5SqkeU/qnWgxh4U6z8AAAA/aAMAAAAAAAABkQEAAGwAAADeugOUqpHlP25zKbqunuo/AAAAP4cDAAAAAAAAAZIBAABsAAAA3roDlKqR5T+S8XBa0TzqPwAAAD+HAwAAAAAAAAGTAQAAbAAAAKDDNCiHjeU/LnADynDy6T8AAAA/hwMAAAAAAAABlAEAAGwAAAC8UH4GUoflP6LufPQ7oOk/AAAAP6YDAAAAAAAAAZUBAABsAAAAOmLgLgt/5T+ebKtPijbpPwAAAD+mAwAAAAAAAAGWAQAAbAAAAJYJvclrbOU/smpmzcLQ6D8AAAA/pgMAAAAAAAABlwEAAGwAAAAyqGjQ713lP7LolCgRZ+g/AAAAP8YDAAAAAAAAAZgBAABsAAAA0EYU13NP5T+yZsODX/3nPwAAAD/GAwAAAAAAAAGZAQAAbAAAAA5hp5MJQ+U/cuVuONO65z8AAAA/xgMAAAAAAAABmgEAAGwAAABKezpQnzblP7Lk8d6tk+c/AAAAP9UDAAAAAAAAAZsBAABsAAAAiJXNDDUq5T8yZBrtRnjnPwAAAD/VAwAAAAAAAAGcAQAAbAAAAMSvYMnKHeU/vmPPHcpg5z8AAAA/9AMAAAAAAAABnQEAAGwAAADgX274BwflP75jzx3KYOc/AAAAP/QDAAAAAAAAAZ4BAABsAAAA3IIySXr25D+q40L731znPwAAAD8EBAAAAAAAAAGfAQAAbAAAAHoh3k/+5+Q/quNC+99c5z8AAAA/BAQAAAAAAAABoAEAAGwAAAC2O3EMlNvkP6rjQvvfXOc/AAAAPxQEAAAAAAAAAaEBAABsAAAANE3TNE3T5D+G4ym2C1XnPwAAAD8UBAAAAAAAAAGiAQAAbAAAAFLaHBMYzeQ//mJSxKQ55z8AAAA/MwQAAAAAAAABowEAAGwAAACyXjVdBsvkP7JiIDr8Kec/AAAAPzMEAAAAAAAAAaQBAABsAAAAcmdm8eLG5D9mYu6vUxrnPwAAAD8zBAAAAAAAAAGlAQAAbAAAAI70r8+twOQ/PmLVan8S5z8AAAA/MwQAAAAAAAABpgEAAGwAAABO/eBjirzkPxpivCWrCuc/AAAAP0MEAAAAAAAAAacBAABsAAAAbooqQlW25D8aYrwlqwrnPwAAAD9DBAAAAAAAAAGoAQAAbAAAAOybjGoOruQ/8mGj4NYC5z8AAAA/YgQAAAAAAAABqQEAAGwAAABqre6Sx6XkP7rh/XgY9+Y/AAAAP2IEAAAAAAAAAaoBAABsAAAAZtCy4zmV5D+64f14GPfmPwAAAD9xBAAAAAAAAAGrAQAAbAAAAIZd/MEEj+Q/gmFYEVrr5j8AAAA/gAQAAAAAAAABrAEAAGwAAACi6kWgz4jkPzphJoex2+Y/AAAAP4AEAAAAAAAAAa0BAABsAAAAgoDAEnd+5D/qYPT8CMzmPwAAAD+QBAAAAAAAAAGuAQAAbAAAAGAWO4UedOQ/nmDCcmC85j8AAAA/kAQAAAAAAAABrwEAAGwAAACcMM5BtGfkP3pgqS2MtOY/AAAAP68EAAAAAAAAAbABAABsAAAAfMZItFtd5D8a4OqA+aDmPwAAAD+vBAAAAAAAAAGxAQAAbAAAAJhTkpImV+Q/vl8s1GaN5j8AAAA/vwQAAAAAAAABsgEAAGwAAAAWZfS6307kP4LfhmyogeY/AAAAP78EAAAAAAAAAbMBAABsAAAAlHZW45hG5D9OX+EE6nXmPwAAAD/OBAAAAAAAAAG0AQAAbAAAABKIuAtSPuQ/Tl/hBOp15j8AAAA/zgQAAAAAAAABtQEAAGwAAADyHTN++TPkP17fbSfUeeY/AAAAP+0EAAAAAAAAAbYBAABsAAAALjjGOo8n5D9OX+EE6nXmPwAAAD/tBAAAAAAAAAG3AQAAbAAAAKpJKGNIH+Q/Jl/IvxVu5j8AAAA/7QQAAAAAAAABuAEAAGwAAADqY7sf3hLkP7JeffCYVuY/AAAAPw0FAAAAAAAAAbkBAABsAAAAxvk1koUI5D9+3teI2krmPwAAAD8NBQAAAAAAAAG6AQAAbAAAAMIc+uL39+M/jl5kq8RO5j8AAAA/DQUAAAAAAAABuwEAAGwAAADAP74zaufjP45eZKvETuY/AAAAPywFAAAAAAAAAbwBAABsAAAAvGKChNzW4z9W3r5DBkPmPwAAAD8sBQAAAAAAAAG9AQAAbAAAANYSkLMZwOM/al5LZvBG5j8AAAA/LAUAAAAAAAABvgEAAGwAAADWEpCzGcDjP2peS2bwRuY/AAAAPzwFAAAAAAAAAb8BAABsAAAA1hKQsxnA4z9qXktm8EbmPwAAAD88BQAAAAAAAAHAAQAAbAAAANYSkLMZwOM/al5LZvBG5j8AAAA/PAUAAAAAAAABwQEAAGwAAACgMRLtVhfhPyJXgixPx+Q/AAAAPwAAAAAAAAAAAcIBAABsAAAAoDES7VYX4T8iV4IsT8fkPwAAAD8QAAAAAAAAAAHDAQAAbAAAAKAxEu1WF+E/IleCLE/H5D8AAAA/EAAAAAAAAAABxAEAAGwAAACgMRLtVhfhPyJXgixPx+Q/AAAAPy8AAAAAAAAAAcUBAABsAAAAdA0VAePr4D8m1bCHnV3kPwAAAD8vAAAAAAAAAAHGAQAAbAAAALAnqL143+A/xlTy2gpK5D8AAAA/LwAAAAAAAAABxwEAAGwAAABOxlPE/NDgP0LUGumjLuQ/AAAAP00AAAAAAAAAAcgBAABsAAAASukXFW/A4D8yVI7GuSrkPwAAAD9NAAAAAAAAAAHJAQAAbAAAAEgM3GXhr+A/5lNcPBEb5D8AAAA/bAAAAAAAAAABygEAAGwAAACks7gAQp3gP05T+CfA++M/AAAAP2wAAAAAAAAAAcsBAABsAAAA4M1LvdeQ4D9OU/gnwPvjPwAAAD9sAAAAAAAAAAHMAQAAbAAAANzwDw5KgOA/JlPf4uvz4z8AAAA/ewAAAAAAAAABzQEAAGwAAADaE9RevG/gP2LThEqq/+M/AAAAP3sAAAAAAAAAAc4BAABsAAAAFC5nG1Jj4D9OU/gnwPvjPwAAAD+bAAAAAAAAAAHPAQAAbAAAALLMEiLWVOA/rtO21FIP5D8AAAA/qgAAAAAAAAAB0AEAAGwAAABQa74oWkbgP0LUGumjLuQ/AAAAP6oAAAAAAAAAAdEBAABsAAAATI6Cecw14D9m1DMueDbkPwAAAD+qAAAAAAAAAAHSAQAAbAAAAIqoFTZiKeA/JtWwh51d5D8AAAA/ugAAAAAAAAAB0wEAAGwAAAAkR8E85hrgP4JVbzQwceQ/AAAAP7oAAAAAAAAAAdQBAABsAAAAwuVsQ2oM4D/2VboDrYjkPwAAAD/ZAAAAAAAAAAHVAQAAbAAAAAAAAAAAAOA/jlYeGP6n5D8AAAA/2QAAAAAAAAAB1gEAAGwAAAB4NCZ5K+ffPxLX9Qllw+Q/AAAAP9kAAAAAAAAAAdcBAABsAAAA9GhM8lbO3z9e1yeUDdPkPwAAAD/4AAAAAAAAAAHYAQAAbAAAAPCLEEPJvd8/LlgxEB3+5D8AAAA/+AAAAAAAAAAB2QEAAGwAAAAspqP/XrHfP+5YrmlCJeU/AAAAP/gAAAAAAAAAAdoBAABsAAAAKMlnUNGg3z+GWRJ+k0TlPwAAAD8IAQAAAAAAAAHbAQAAbAAAAGQGv13Zg98/QlqP17hr5T8AAAA/CAEAAAAAAAAB3AEAAGwAAADgOuXWBGvfP+rafw70juU/AAAAPycBAAAAAAAAAd0BAABsAAAAWG8LUDBS3z+6W4mKA7rlPwAAAD8nAQAAAAAAAAHeAQAAbAAAABCbADV/Pd8/elwG5Cjh5T8AAAA/NwEAAAAAAAAB3wEAAGwAAAAMvsSF8SzfP3LdKKUMFOY/AAAAPzcBAAAAAAAAAeABAABsAAAAjPLq/hwU3z+i3vDNrlLmPwAAAD9HAQAAAAAAAAHhAQAAbAAAAMQvQgwl994/QuADxs2o5j8AAAA/RwEAAAAAAAAB4gEAAGwAAAA8ZGiFUN7eP7rh/XgY9+Y/AAAAP2YBAAAAAAAAAeMBAABsAAAA/I9dap/J3j8O497mjj3nPwAAAD9mAQAAAAAAAAHkAQAAbAAAALi7Uk/utN4/MmQa7UZ45z8AAAA/ZgEAAAAAAAAB5QEAAGwAAABw50c0PaDePzZlydAUr+c/AAAAP4UBAAAAAAAAAeYBAABsAAAALBM9GYyL3j9S5gTXzOnnPwAAAD+FAQAAAAAAAAHnAQAAbAAAAGgt0NUhf94/NueadcYY6D8AAAA/hQEAAAAAAAAB6AEAAGwAAABkUJQmlG7eP3Zo78BSW+g/AAAAP6QBAAAAAAAAAekBAABsAAAApGon4yli3j9y6RGCNo7oPwAAAD+kAQAAAAAAAAHqAQAAbAAAACB8iQvjWd4/Qmob/kW56D8AAAA/pAEAAAAAAAAB6wEAAGwAAADghLqfv1XePzbrPb8p7Og/AAAAP7QBAAAAAAAAAewBAABsAAAAoI3rM5xR3j9m7AXoyyrpPwAAAD+0AQAAAAAAAAHtAQAAbAAAAFyWHMh4Td4/uu3mVUJx6T8AAAA/0wEAAAAAAAAB7gEAAGwAAABclhzIeE3ePxLvx8O4t+k/AAAAP9MBAAAAAAAAAe8BAABsAAAA4IS6n79V3j8ucAPKcPLpPwAAAD/jAQAAAAAAAAHwAQAAbAAAACB8iQvjWd4/XnHL8hIx6j8AAAA/4wEAAAAAAAAB8QEAAGwAAABgc1h3Bl7eP1Ly7bP2Y+o/AAAAP/IBAAAAAAAAAfIBAABsAAAApGon4yli3j8y84NS8JLqPwAAAD/yAQAAAAAAAAHzAQAAbAAAAGRQlCaUbt4/CnSNzv+96j8AAAA/EgIAAAAAAAAB9AEAAGwAAACoR2OSt3LeP+p0I2357Oo/AAAAPxICAAAAAAAAAfUBAABsAAAAqCSfQUWD3j8G9l5zsSfrPwAAAD8SAgAAAAAAAAH2AQAAbAAAAOwbbq1oh94/+naBNJVa6z8AAAA/IQIAAAAAAAAB9wEAAGwAAAAs8HjIGZzeP1J4YqILoes/AAAAPyECAAAAAAAAAfgBAABsAAAANM20d6es3j+CeSrLrd/rPwAAAD9BAgAAAAAAAAH5AQAAbAAAADSq8CY1vd4//nokfvgt7D8AAAA/QQIAAAAAAAAB+gEAAGwAAAAAbZkZLdrePz78eMmEcOw/AAAAP0ECAAAAAAAAAfsBAABsAAAAgFs38XPi3j+ifeZZ5brsPwAAAD9gAgAAAAAAAAH8AQAAbAAAAARK1ci66t4/1n6ugof57D8AAAA/YAIAAAAAAAAB/QEAAGwAAADEL0IMJffeP95/XWZVMO0/AAAAP2ACAAAAAAAAAf4BAABsAAAABARNJ9YL3z/6AJlsDWvtPwAAAD9vAgAAAAAAAAH/AQAAbAAAAIzPJq6qJN8/FoLUcsWl7T8AAAA/bwIAAAAAAAABAAIAAGwAAADUozHJWznfP1YDKb5R6O0/AAAAP48CAAAAAAAAAQECAABsAAAA3F2pJ3da3z+ehH0J3iruPwAAAD+PAgAAAAAAAAECAgAAbAAAAKAgUhpvd98/poUs7ath7j8AAAA/ngIAAAAAAAABAwIAAGwAAADk9Fw1IIzfP3YGNmm7jO4/AAAAP54CAAAAAAAAAQQCAABsAAAA7NGY5K2c3z8yB7PC4LPuPwAAAD+uAgAAAAAAAAEFAgAAbAAAAHCdcmuCtd8/uoeKtEfP7j8AAAA/rgIAAAAAAAABBgIAAGwAAAB4V+rJndbfP06I7siY7u4/AAAAP80CAAAAAAAAAQcCAABsAAAAfBFiKLn33z/6CN//0xHvPwAAAD/NAgAAAAAAAAEIAgAAbAAAACBqhY1YCuA/WomdrGYl7z8AAAA/zQIAAAAAAAABCQIAAGwAAACGy9mG1BjgP44JQxQlMe8/AAAAP90CAAAAAAAAAQoCAABsAAAASLFGyj4l4D/yiQHBt0TvPwAAAD/dAgAAAAAAAAELAgAAbAAAAAiXsw2pMeA/dgrZsh5g7z8AAAA//AIAAAAAAAABDAIAAGwAAABu+AcHJUDgPyKLyelZg+8/AAAAP/wCAAAAAAAAAQ0CAABsAAAAMN50So9M4D+CC4iW7JbvPwAAAD8MAwAAAAAAAAEOAgAAbAAAAPTD4Y35WOA/3otGQ3+q7z8AAAA/DAMAAAAAAAABDwIAAGwAAAC0qU7RY2XgPzoMBfARvu8/AAAAPxsDAAAAAAAAARACAABsAAAAeI+7FM5x4D9SjJES/MHvPwAAAD8bAwAAAAAAAAERAgAAbAAAAPx9WewUeuA/doyqV9DJ7z8AAAA/OwMAAAAAAAABEgIAAGwAAAB8bPfDW4LgP5qMw5yk0e8/AAAAPzsDAAAAAAAAARMCAABsAAAAoNZ8UbSM4D92jKpX0MnvPwAAAD87AwAAAAAAAAEUAgAAbAAAAMJAAt8Ml+A/UoyREvzB7z8AAAA/WgMAAAAAAAABFQIAAGwAAABCL6C2U5/gP1KMkRL8we8/AAAAP1oDAAAAAAAAARYCAABsAAAAqJD0r8+t4D9SjJES/MHvPwAAAD9aAwAAAAAAAAEXAgAAbAAAAGp2YfM5uuA/Kox4zSe67z8AAAA/eQMAAAAAAAABGAIAAGwAAADqZP/KgMLgP/IL02Vpru8/AAAAP3kDAAAAAAAAARkCAABsAAAArEpsDuvO4D/ei0ZDf6rvPwAAAD95AwAAAAAAAAEaAgAAbAAAANC08ZtD2eA/gguIluyW7z8AAAA/iQMAAAAAAAABGwIAAGwAAADSkS1L0engP9aKl1+xc+8/AAAAP4kDAAAAAAAAARwCAABsAAAA2G5p+l764D/yiQHBt0TvPwAAAD+oAwAAAAAAAAEdAgAAbAAAAJpU1j3JBuE/MomEZ5Id7z8AAAA/qAMAAAAAAAABHgIAAGwAAAD+tSo3RRXhPxYISWHa4u4/AAAAP7gDAAAAAAAAAR8CAABsAAAAICCwxJ0f4T8yB7PC4LPuPwAAAD+4AwAAAAAAAAEgAgAAbAAAAAKTZubSJeE/AgbrmT517j8AAAA/xwMAAAAAAAABIQIAAGwAAACEgQS+GS7hP/4EPLZwPu4/AAAAP8cDAAAAAAAAASICAABsAAAAZPS630404T+2g+dq5PvtPwAAAD/mAwAAAAAAAAEjAgAAbAAAAIheQG2nPuE/FoLUcsWl7T8AAAA/5gMAAAAAAAABJAIAAGwAAABKRK2wEUvhP2YANVi8S+0/AAAAP+YDAAAAAAAAASUCAABsAAAAyjJLiFhT4T/G/iFgnfXsPwAAAD8GBAAAAAAAAAEmAgAAbAAAAAwqGvR7V+E/Rv0nrVKn7D8AAAA/BgQAAAAAAAABJwIAAGwAAACupQGqjVnhP7p7odcdVew/AAAAPwYEAAAAAAAAASgCAABsAAAA7pzQFbFd4T9mesBppw7sPwAAAD8VBAAAAAAAAAEpAgAAbAAAADCUn4HUYeE/Dnnf+zDI6z8AAAA/FQQAAAAAAAABKgIAAGwAAAAQB1ajCWjhP253zAMScus/AAAAPzUEAAAAAAAAASsCAABsAAAAkvXzelBw4T+qdaDGHhTrPwAAAD81BAAAAAAAAAEsAgAAbAAAABTkkVKXeOE/UnS/WKjN6j8AAAA/NQQAAAAAAAABLQIAAGwAAAA4Thfg74LhPw7zag0ci+o/AAAAP1QEAAAAAAAAAS4CAABsAAAAGMHNASWJ4T/ycS8HZFDqPwAAAD9UBAAAAAAAAAEvAgAAbAAAABjBzQElieE/jvDBdgMG6j8AAAA/VAQAAAAAAAABMAIAAGwAAAC2PLW3NovhP5Zvn7Uf0+k/AAAAP2cEAAAAAAAAATECAABsAAAAWLicbUiN4T+KbvDRUZzpPwAAAD9nBAAAAAAAAAEyAgAAbAAAAJqva9lrkeE/ym1zeCx16T8AAAA/ZwQAAAAAAAABMwIAAGwAAAB6IiL7oJfhP67sN3J0Ouk/AAAAP3cEAAAAAAAAATQCAABsAAAAHJ4JsbKZ4T9Ka8rhE/DoPwAAAD93BAAAAAAAAAE1AgAAbAAAALoZ8WbEm+E/4ulcUbOl6D8AAAA/lgQAAAAAAAABNgIAAGwAAABcldgc1p3hP55oCAYnY+g/AAAAP5YEAAAAAAAAATcCAABsAAAA/hDA0uef4T8255p1xhjoPwAAAD+mBAAAAAAAAAE4AgAAbAAAADwIjz4LpOE/GmZfbw7e5z8AAAA/pgQAAAAAAAABOQIAAGwAAAA8CI8+C6ThPwLlI2lWo+c/AAAAP7UEAAAAAAAAAToCAABsAAAAXJXYHNad4T++Y88dymDnPwAAAD+1BAAAAAAAAAE7AgAAbAAAAHoiIvugl+E/euJ60j0e5z8AAAA/1AQAAAAAAAABPAIAAGwAAAA8K1OPfZPhPzphJoex2+Y/AAAAP9QEAAAAAAAAAT0CAABsAAAA+jOEI1qP4T+q35+xfInmPwAAAD/UBAAAAAAAAAE+AgAAbAAAALY8tbc2i+E/al5LZvBG5j8AAAA/5AQAAAAAAAABPwIAAGwAAADWyf6VAYXhP/7c3dWP/OU/AAAAP+QEAAAAAAAAAUACAABsAAAAVNtgvrp84T9e28rdcKblPwAAAD8DBQAAAAAAAAFBAgAAbAAAAHRoqpyFduE/hlkSfpNE5T8AAAA/AwUAAAAAAAABQgIAAGwAAABQ/iQPLWzhPxrYpO0y+uQ/AAAAPwMFAAAAAAAAAUMCAABsAAAA7pzQFbFd4T+OVh4Y/qfkPwAAAD8jBQAAAAAAAAFEAgAAbAAAAMoyS4hYU+E/ltX7Vhp15D8AAAA/IwUAAAAAAAABRQIAAGwAAACqyMX6/0jhP47UTHNMPuQ/AAAAPyMFAAAAAAAAAUYCAABsAAAA5uJYt5U84T+aUyqyaAvkPwAAAD9CBQAAAAAAAAFHAgAAbAAAAGT0ut9ONOE/3lKtWEPk4z8AAAA/QgUAAAAAAAABSAIAAGwAAADiBR0ICCzhP0JSSUTyxOM/AAAAP0IFAAAAAAAAAUkCAABsAAAAwJuXeq8h4T/i0YqXX7HjPwAAAD9hBQAAAAAAAAFKAgAAbAAAAD6t+aJoGeE//tD0+GWC4z8AAAA/YQUAAAAAAAABSwIAAGwAAABcOkOBMxPhP87PLNDDQ+M/AAAAP2EFAAAAAAAAAUwCAABsAAAAXDpDgTMT4T/OzyzQw0PjPwAAAD9xBQAAAAAAAAFNAgAAbAAAAFw6Q4EzE+E/zs8s0MND4z8AAAA/cQUAAAAAAAABTgIAAGwAAABcOkOBMxPhP87PLNDDQ+M/AAAAP3EFAAAAAAAAAU8CAABsAAAAAM8ikubHZT+iwnvK94rgPwAAAD8AAAAAAAAAAAFQAgAAbAAAAABHLAUY5YI/rkFZCRRY4D8AAAA/HwAAAAAAAAABUQIAAGwAAAAARywFGOWCP65BWQkUWOA/AAAAPx8AAAAAAAAAAVICAABsAAAAAEcsBRjlgj+uQVkJFFjgPwAAAD8fAAAAAAAAAAFTAgAAbAAAAIAhM/jtyo4/TsGaXIFE4D8AAAA/LgAAAAAAAAABVAIAAGwAAABApYSgY7mRP5bBzOYpVOA/AAAAPy4AAAAAAAAAAVUCAABsAAAAgOkxUXUEkz+uQVkJFFjgPwAAAD9OAAAAAAAAAAFWAgAAbAAAAMChzr69kZQ/rkFZCRRY4D8AAAA/TgAAAAAAAAABVwIAAGwAAABAWmssBh+WP9JBck7oX+A/AAAAP04AAAAAAAAAAVgCAABsAAAAgJ4Y3Rdqlz/2QYuTvGfgPwAAAD9dAAAAAAAAAAFZAgAAbAAAAACzg4EEvpk/9kGLk7xn4D8AAAA/XQAAAAAAAAABWgIAAGwAAACAU/9ous+bP+LB/nDSY+A/AAAAP30AAAAAAAAAAVsCAABsAAAAwJesGcwanT/2QYuTvGfgPwAAAD99AAAAAAAAAAFcAgAAbAAAAABoag2nI54/4sH+cNJj4D8AAAA/jAAAAAAAAAABXQIAAGwAAABAOCgBgiyfP/ZBi5O8Z+A/AAAAP4wAAAAAAAAAAV4CAABsAAAAQJT2Nybznz8ywjD7enPgPwAAAD+MAAAAAAAAAAFfAgAAbAAAAEB4YjflXKA/ysKUD8yS4D8AAAA/nAAAAAAAAAABYAIAAGwAAABAMtqVAH6gP/LCrVSgmuA/AAAAP7sAAAAAAAAAAWECAABsAAAAYGBBsVLhoD8qQ1O8XqbgPwAAAD+7AAAAAAAAAAFiAgAAbAAAAICOqMykRKE/KkNTvF6m4D8AAAA/uwAAAAAAAAABYwIAAGwAAACAdodGEsmhP05DbAEzruA/AAAAP8kAAAAAAAAAAWQCAABsAAAAwF5mwH9Noj+KwxFp8bngPwAAAD/JAAAAAAAAAAFlAgAAbAAAAAC7NPcjFKM/vkO30K/F4D8AAAA/6AAAAAAAAAABZgIAAGwAAAAgFwMuyNqjP/rDXDhu0eA/AAAAP+gAAAAAAAAAAWcCAABsAAAAIP/hpzVfpD8OROlaWNXgPwAAAD/4AAAAAAAAAAFoAgAAbAAAAEChOIC+BKU/MkQCoCzd4D8AAAA/+AAAAAAAAAABaQIAAGwAAACgcfZzmQ2mPx7EdX1C2eA/AAAAPwcBAAAAAAAAAWoCAABsAAAA4EG0Z3QWpz8OROlaWNXgPwAAAD8HAQAAAAAAAAFrAgAAbAAAACAScltPH6g/QsSOwhbh4D8AAAA/JgEAAAAAAAABbAIAAGwAAAAgtMgz2MSoP1pEG+UA5eA/AAAAPyYBAAAAAAAAAW0CAABsAAAAYMoOyZesqT+iRE1vqfTgPwAAAD8mAQAAAAAAAAFuAgAAbAAAAIAm3f87c6o/fkQ0KtXs4D8AAAA/RgEAAAAAAAABbwIAAGwAAADAsBJSMp2rP47EwEy/8OA/AAAAP0YBAAAAAAAAAXACAABsAAAAIMdY5/GErD+2xNmRk/jgPwAAAD9GAQAAAAAAAAFxAgAAbAAAACAjJx6WS60/2sTy1mcA4T8AAAA/VQEAAAAAAAABcgIAAGwAAABgf/VUOhKuP+5Ef/lRBOE/AAAAP1UBAAAAAAAAAXMCAABsAAAAoJU76vn5rj8CxQscPAjhPwAAAD91AQAAAAAAAAF0AgAAbAAAAPCy/G5qAbA/FkWYPiYM4T8AAAA/dQEAAAAAAAABdQIAAGwAAAAA4WOKvGSwPxZFmD4mDOE/AAAAP3UBAAAAAAAAAXYCAABsAAAAIA/LpQ7IsD8WRZg+JgzhPwAAAD+UAQAAAAAAAAF3AgAAbAAAACA9MsFgK7E/KsUkYRAQ4T8AAAA/lAEAAAAAAAABeAIAAGwAAAAw1OXOCV2xPxZFmD4mDOE/AAAAP5QBAAAAAAAAAXkCAABsAAAAUEjVi0CfsT/axPLWZwDhPwAAAD+zAQAAAAAAAAF6AgAAbAAAAFC8xEh34bE/ykRmtH384D8AAAA/swEAAAAAAAABewIAAGwAAABQmQD4BPKxP6JETW+p9OA/AAAAP7MBAAAAAAAAAXwCAABsAAAAYHY8p5ICsj+OxMBMv/DgPwAAAD+zAQAAAAAAAAF9AgAAbAAAAHDHZxNXVbI/jsTATL/w4D8AAAA/0gEAAAAAAAABfgIAAGwAAACA0greNsmyP47EwEy/8OA/AAAAP9IBAAAAAAAAAX8CAABsAAAAoCM2Svsbsz+iRE1vqfTgPwAAAD/yAQAAAAAAAAGAAgAAbAAAALAu2RTbj7M/ykRmtH384D8AAAA/8gEAAAAAAAABgQIAAGwAAADAosjREdKzP6JETW+p9OA/AAAAP/IBAAAAAAAAAYICAABsAAAA0NAv7WM1tD+OxMBMv/DgPwAAAD8BAgAAAAAAAAGDAgAAbAAAAPAhW1koiLQ/okRNb6n04D8AAAA/AQIAAAAAAAABhAIAAGwAAAAALf4jCPy0P6JETW+p9OA/AAAAPyACAAAAAAAAAYUCAABsAAAAIDih7udvtT9+RDQq1ezgPwAAAD8gAgAAAAAAAAGGAgAAbAAAADBDRLnH47U/DkTpWljV4D8AAAA/IAIAAAAAAAABhwIAAGwAAABQlG8ljDa2P/rDXDhu0eA/AAAAP0ACAAAAAAAAAYgCAABsAAAAYJ8S8Guqtj+uwyquxcHgPwAAAD9AAgAAAAAAAAGJAgAAbAAAAIBkLRlnP7c/vkO30K/F4D8AAAA/QAIAAAAAAAABigIAAGwAAACgtViFK5K3P75Dt9CvxeA/AAAAP18CAAAAAAAAAYsCAABsAAAAsHpzriYnuD+aQ56L273gPwAAAD9fAgAAAAAAAAGMAgAAbAAAANDLnhrrebg/YsP4Ix2y4D8AAAA/XwIAAAAAAAABjQIAAGwAAADQqNrJeIq4Pz7D395IquA/AAAAP18CAAAAAAAAAY4CAABsAAAA4D+O1yG8uD8+w9/eSKrgPwAAAD9vAgAAAAAAAAGPAgAAbAAAAPDWQeXK7bg/AkM6d4qe4D8AAAA/bwIAAAAAAAABkAIAAGwAAAAASzGiATC5P95CITK2luA/AAAAP44CAAAAAAAAAZECAABsAAAAAL8gXzhyuT8+w9/eSKrgPwAAAD+OAgAAAAAAAAGSAgAAbAAAABB5mL1Tk7k/FsPGmXSi4D8AAAA/jgIAAAAAAAABkwIAAGwAAAAQEEzL/MS5P8rClA/MkuA/AAAAP60CAAAAAAAAAZQCAABsAAAAIMrDKRjmuT+6Qgjt4Y7gPwAAAD+tAgAAAAAAAAGVAgAAbAAAACCEO4gzB7o/ukII7eGO4D8AAAA/rQIAAAAAAAABlgIAAGwAAAAwG++V3Di6P6LCe8r3iuA/AAAAP70CAAAAAAAAAZcCAABsAAAAMI/eUhN7uj9awklAT3vgPwAAAD+9AgAAAAAAAAGYAgAAbAAAAFDgCb/Xzbo/CsIXtqZr4D8AAAA/3AIAAAAAAAABmQIAAGwAAABgVPl7DhC7P77B5Sv+W+A/AAAAP9wCAAAAAAAAAZoCAABsAAAAcMjoOEVSuz+GQUDEP1DgPwAAAD/sAgAAAAAAAAGbAgAAbAAAAIBfnEbug7s/csGzoVVM4D8AAAA/7AIAAAAAAAABnAIAAGwAAACAX5xG7oO7PybBgRetPOA/AAAAP/sCAAAAAAAAAZ0CAABsAAAAgDzY9XuUuz86QQ46l0DgPwAAAD/7AgAAAAAAAAGeAgAAbAAAAIA82PV7lLs/JsGBF6084D8AAAA/+wIAAAAAAAABnwIAAGwAAACAPNj1e5S7PybBgRetPOA/AAAAP/sCAAAAAAAAAaACAABsAAAAgDzY9XuUuz8mwYEXrTzgPwAAAD8aAwAAAAAAAAGhAgAAbAAAAIA82PV7lLs/JsGBF6084D8AAAA/GgMAAAAAAAABogIAAGwAAADwG7c+hp/JP0x9sQEpb98/AAAAPwAAAAAAAAAAAaMCAABsAAAA8Bu3PoafyT9MfbEBKW/fPwAAAD8eAAAAAAAAAAGkAgAAbAAAAPAbtz6Gn8k/TH2xASlv3z8AAAA/HgAAAAAAAAABpQIAAGwAAAAQm0nGnFXKP5x+km+ftd8/AAAAPy4AAAAAAAAAAaYCAABsAAAAKOx0MmGoyj/Efqu0c73fPwAAAD8uAAAAAAAAAAGnAgAAbAAAALBOAsfe8so/DH/dPhzN3z8AAAA/PQAAAAAAAAABqAIAAGwAAADIny0zo0XLPwx/3T4czd8/AAAAPz0AAAAAAAAAAakCAABsAAAAUAK7xyCQyz8Mf90+HM3fPwAAAD9dAAAAAAAAAAGqAgAAbAAAAOhkSFye2ss/CkBGEfUB4D8AAAA/XQAAAAAAAAABqwIAAGwAAAD4tXPIYi3MPzJAX1bJCeA/AAAAP10AAAAAAAAAAawCAABsAAAAiDvFrVJnzD9WQHibnRHgPwAAAD98AAAAAAAAAAGtAgAAbAAAAJD1PAxuiMw/MkBfVskJ4D8AAAA/fAAAAAAAAAABrgIAAGwAAAAQwRaTQqHMPwpARhH1AeA/AAAAP3wAAAAAAAAAAa8CAABsAAAAGHuO8V3CzD8yQF9WyQngPwAAAD+bAAAAAAAAAAGwAgAAbAAAABh7jvFdwsw/MkBfVskJ4D8AAAA/mwAAAAAAAAABsQIAAGwAAACYaSzJpMrMPzJAX1bJCeA/AAAAP5sAAAAAAAAAAbICAABsAAAAIFjKoOvSzD8yQF9WyQngPwAAAD+bAAAAAAAAAAGzAgAAbAAAAKBGaHgy28w/VkB4m50R4D8AAAA/mwAAAAAAAAABtAIAAGwAAACoI6QnwOvMP2rABL6HFeA/AAAAP6sAAAAAAAAAAbUCAABsAAAAKBJC/wb0zD9WQHibnRHgPwAAAD+rAAAAAAAAAAG2AgAAbAAAACjvfa6UBM0/asAEvocV4D8AAAA/ugAAAAAAAAABtwIAAGwAAAAo732ulATNP2rABL6HFeA/AAAAP7oAAAAAAAAAAbgCAABsAAAAKO99rpQEzT9qwAS+hxXgPwAAAD+6AAAAAAAAAAG5AgAAbAAAACjvfa6UBM0/asAEvocV4D8AAAA/ugAAAAAAAAABugIAAGwAAAAo732ulATNP2rABL6HFeA/AAAAP9oAAAAAAAAAAbsCAABsAAAAyMX6/0iRzT+SwB0DXB3gPwAAAD8IAQAAAAAAAAG8AgAAbAAAANg56rx/080/ksAdA1wd4D8AAAA/CAEAAAAAAAABvQIAAGwAAADoihUpRCbOP9rAT40ELeA/AAAAPygBAAAAAAAAAb4CAABsAAAA+P4E5npozj/awE+NBC3gPwAAAD8oAQAAAAAAAAG/AgAAbAAAABBQMFI/u84/7kDcr+4w4D8AAAA/KAEAAAAAAAABwAIAAGwAAAAgxB8Pdv3OP+5A3K/uMOA/AAAAPzcBAAAAAAAAAcECAABsAAAAKDgPzKw/zz8CwWjS2DTgPwAAAD83AQAAAAAAAAHCAgAAbAAAAMCanGAqis8/JsGBF6084D8AAAA/VwEAAAAAAAABwwIAAGwAAABIIO5FGsTPPzpBDjqXQOA/AAAAP1cBAAAAAAAAAcQCAABsAAAAaME97UsH0D9OwZpcgUTgPwAAAD9mAQAAAAAAAAHFAgAAbAAAAPSMF3QgINA/csGzoVVM4D8AAAA/ZgEAAAAAAAABxgIAAGwAAAA4YSKP0TTQP5bBzOYpVOA/AAAAP3YBAAAAAAAAAccCAABsAAAAvCz8FaZN0D8Kwhe2pmvgPwAAAD92AQAAAAAAAAHIAgAAbAAAAAABBzFXYtA/0kFyTuhf4D8AAAA/lQEAAAAAAAAByQIAAGwAAACEzOC3K3vQP/ZBi5O8Z+A/AAAAP5UBAAAAAAAAAcoCAABsAAAACLt+j3KD0D8Kwhe2pmvgPwAAAD+VAQAAAAAAAAHLAgAAbAAAAIipHGe5i9A/4sH+cNJj4D8AAAA/lQEAAAAAAAABzAIAAGwAAABMj4mqI5jQPzLCMPt6c+A/AAAAP6UBAAAAAAAAAc0CAABsAAAAkGOUxdSs0D8ywjD7enPgPwAAAD+lAQAAAAAAAAHOAgAAbAAAABQvbkypxdA/9kGLk7xn4D8AAAA/xAEAAAAAAAABzwIAAGwAAACYHQwk8M3QP1rCSUBPe+A/AAAAP8QBAAAAAAAAAdACAABsAAAAHAyq+zbW0D+SQu+nDYfgPwAAAD/UAQAAAAAAAAHRAgAAbAAAABzp5arE5tA/bkLWYjl/4D8AAAA/1AEAAAAAAAAB0gIAAGwAAABg4LQW6OrQP25C1mI5f+A/AAAAP+MBAAAAAAAAAdMCAABsAAAAIMYhWlL30D9uQtZiOX/gPwAAAD/jAQAAAAAAAAHUAgAAbAAAAGS98MV1+9A/kkLvpw2H4D8AAAA/4wEAAAAAAAAB1QIAAGwAAADkq46dvAPRP8rClA/MkuA/AAAAPwICAAAAAAAAAdYCAABsAAAAKICZuG0Y0T/eQiEytpbgPwAAAD8CAgAAAAAAAAHXAgAAbAAAAOxlBvzXJNE/fsJihSOD4D8AAAA/IAIAAAAAAAAB2AIAAGwAAACsS3M/QjHRPyJCpNiQb+A/AAAAPyACAAAAAAAAAdkCAABsAAAAMDoRF4k50T++weUr/lvgPwAAAD8gAgAAAAAAAAHaAgAAbAAAAHQx4IKsPdE/lsHM5ilU4D8AAAA/PwIAAAAAAAAB2wIAAGwAAAC0KK/uz0HRP07BmlyBROA/AAAAPz8CAAAAAAAAAdwCAABsAAAA8EJCq2U10T86QQ46l0DgPwAAAD8/AgAAAAAAAAHdAgAAbAAAAPBCQqtlNdE/OkEOOpdA4D8AAAA/XgIAAAAAAAAB3gIAAGwAAADwQkKrZTXRPzpBDjqXQOA/AAAAP14CAAAAAAAAAd8CAABsAAAA8EJCq2U10T86QQ46l0DgPwAAAD9eAgAAAAAAAAHgAgAAbAAAAPBCQqtlNdE/OkEOOpdA4D8AAAA/XgIAAAAAAAAB4QIAAGwAAAD8IofWJqLTP+x+xPlHxd8/AAAAPwAAAAAAAAAAAeICAABsAAAA/CKH1iai0z/sfsT5R8XfPwAAAD8PAAAAAAAAAAHjAgAAbAAAAPwih9YmotM/7H7E+UfF3z8AAAA/DwAAAAAAAAAB5AIAAGwAAAD8IofWJqLTP+x+xPlHxd8/AAAAPx8AAAAAAAAAAeUCAABsAAAA/CKH1iai0z/sfsT5R8XfPwAAAD8fAAAAAAAAAAHmAgAAbAAAAPwih9YmotM/7H7E+UfF3z8AAAA/HwAAAAAAAAAB5wIAAGwAAACMhRRrpOzTP4R/KA6Z5N8/AAAAPz4AAAAAAAAAAegCAABsAAAAVCX5DCoa1D9cfw/JxNzfPwAAAD8+AAAAAAAAAAHpAgAAbAAAAGC8rBrTS9Q/HsDSM98F4D8AAAA/XQAAAAAAAAAB6gIAAGwAAABsU2AofH3UP0bA63izDeA/AAAAP10AAAAAAAAAAesCAABsAAAAeOoTNiWv1D/GQMNqGingPwAAAD9dAAAAAAAAAAHsAgAAbAAAAERnNIc47dQ/JsGBF6084D8AAAA/bQAAAAAAAAAB7QIAAGwAAACQ9bYABSPVP3LBs6FVTOA/AAAAP20AAAAAAAAAAe4CAABsAAAA3Kb9ykNI1T8Kwhe2pmvgPwAAAD+MAAAAAAAAAAHvAgAAbAAAAOg9sdjsedU/CsIXtqZr4D8AAAA/jAAAAAAAAAAB8AIAAGwAAACw3ZV6cqfVPwrCF7ama+A/AAAAP5wAAAAAAAAAAfECAABsAAAAOIarsNTQ1T8ywjD7enPgPwAAAD+cAAAAAAAAAAHyAgAAbAAAAHxatsuF5dU/bkLWYjl/4D8AAAA/qwAAAAAAAAAB8wIAAGwAAADALsHmNvrVP7pCCO3hjuA/AAAAP6sAAAAAAAAAAfQCAABsAAAAxAv9lcQK1j8+w9/eSKrgPwAAAD/LAAAAAAAAAAH1AgAAbAAAAMzoOEVSG9Y/isMRafG54D8AAAA/ywAAAAAAAAAB9gIAAGwAAACIzqWIvCfWP+ZD0BWEzeA/AAAAP8sAAAAAAAAAAfcCAABsAAAA0KKwo2081j8yRAKgLN3gPwAAAD/qAAAAAAAAAAH4AgAAbAAAAFCRTnu0RNY/MkQCoCzd4D8AAAA/6gAAAAAAAAAB+QIAAGwAAACUZVmWZVnWP3JDhUYHtuA/AAAAP+oAAAAAAAAAAfoCAABsAAAA4PPbDzKP1j+aQ56L273gPwAAAD8JAQAAAAAAAAH7AgAAbAAAADBfmjiM1dY/vkO30K/F4D8AAAA/CQEAAAAAAAAB/AIAAGwAAADEwSfNCSDXP4rDEWnxueA/AAAAPwkBAAAAAAAAAf0CAABsAAAAEFCqRtZV1z+KwxFp8bngPwAAAD8ZAQAAAAAAAAH+AgAAbAAAAFjeLMCii9c/vkO30K/F4D8AAAA/GQEAAAAAAAAB/wIAAGwAAABkdeDNS73XP5pDnovbveA/AAAAPzgBAAAAAAAAAQADAABsAAAAcOnPioL/1z9OQ2wBM67gPwAAAD84AQAAAAAAAAEBAwAAbAAAAACS5cDkKNg/FsPGmXSi4D8AAAA/OAEAAAAAAAABAgMAAGwAAAAITF0fAErYPxbDxpl0ouA/AAAAP1cBAAAAAAAAAQMDAABsAAAAzA4GEvhm2D8+w9/eSKrgPwAAAD9XAQAAAAAAAAEEAwAAbAAAABTjEC2pe9g/PsPf3kiq4D8AAAA/VwEAAAAAAAABBQMAAGwAAACQ0a4E8IPYPz7D395IquA/AAAAP2cBAAAAAAAAAQYDAABsAAAAFMBM3DaM2D+iwnvK94rgPwAAAD9nAQAAAAAAAAEHAwAAbAAAANiluR+hmNg/IkKk2JBv4D8AAAA/hgEAAAAAAAABCAMAAGwAAABgcZOmdbHYP/ZBi5O8Z+A/AAAAP4YBAAAAAAAAAQkDAABsAAAA5DxtLUrK2D++weUr/lvgPwAAAD+GAQAAAAAAAAEKAwAAbAAAAOj25Itl69g/0kFyTuhf4D8AAAA/pQEAAAAAAAABCwMAAGwAAAA0qCtWpBDZP9JBck7oX+A/AAAAP6UBAAAAAAAAAQwDAABsAAAAvFBBjAY62T/2QYuTvGfgPwAAAD+lAQAAAAAAAAENAwAAbAAAAET5VsJoY9k/4sH+cNJj4D8AAAA/zQEAAAAAAAABDgMAAGwAAAAMmTtk7pDZP4ZBQMQ/UOA/AAAAP80BAAAAAAAAAQ8DAABsAAAA2DggBnS+2T9iQSd/a0jgPwAAAD/NAQAAAAAAAAEQAwAAbAAAACDqZtCy49k/TsGaXIFE4D8AAAA/7AEAAAAAAAABEQMAAGwAAAAopN4uzgTaP8ZAw2oaKeA/AAAAP+wBAAAAAAAAARIDAABsAAAA8GaHIcYh2j9qwAS+hxXgPwAAAD/sAQAAAAAAAAETAwAAbAAAAPgg/3/hQto/CkBGEfUB4D8AAAA/CwIAAAAAAAABFAMAAGwAAADAwOMhZ3DaP8x/WphB9N8/AAAAPwsCAAAAAAAAARUDAABsAAAAhIOMFF+N2j9cfw/JxNzfPwAAAD8LAgAAAAAAAAEWAwAAbAAAAFBGNQdXqto/XH8PycTc3z8AAAA/GwIAAAAAAAABFwMAAGwAAACQGkAiCL/aPzR/9oPw1N8/AAAAPxsCAAAAAAAAARgDAABsAAAAlPd70ZXP2j80f/aD8NTfPwAAAD86AgAAAAAAAAEZAwAAbAAAAFzd6BQA3No/TH5g5fal3z8AAAA/OgIAAAAAAAABGgMAAGwAAACcsfMvsfDaP/x8f3eAX98/AAAAPzoCAAAAAAAAARsDAABsAAAAIKCRB/j42j8UfOnYhjDfPwAAAD9ZAgAAAAAAAAEcAwAAbAAAAOCF/kpiBds/hHuFxDUR3z8AAAA/WQIAAAAAAAABHQMAAGwAAADghf5KYgXbP4R7hcQ1Ed8/AAAAP1kCAAAAAAAAAR4DAABsAAAAJH3NtoUJ2z+Ee4XENRHfPwAAAD9ZAgAAAAAAAAEfAwAAbAAAACR9zbaFCds/hHuFxDUR3z8AAAA/WQIAAAAAAAABIAMAAGwAAAAkfc22hQnbP4R7hcQ1Ed8/AAAAP2kCAAAAAAAAASEDAABsAAAAJH3NtoUJ2z+Ee4XENRHfPwAAAD9pAgAAAAAAAAEiAwAAbAAAAJBjGtE9Esg/5kPQFYTN4D8AAAA/AAAAAAAAAAABIwMAAGwAAACQYxrRPRLIP+ZD0BWEzeA/AAAAPyAAAAAAAAAAASQDAABsAAAAkGMa0T0SyD/mQ9AVhM3gPwAAAD8gAAAAAAAAAAElAwAAbAAAAJBjGtE9Esg/5kPQFYTN4D8AAAA/IAAAAAAAAAABJgMAAGwAAACwS/lKq5bIP1rCSUBPe+A/AAAAPz8AAAAAAAAAAScDAABsAAAASEU67dESyT9+wmKFI4PgPwAAAD8/AAAAAAAAAAEoAwAAbAAAAFhzoQgkdsk/osJ7yveK4D8AAAA/PwAAAAAAAAABKQMAAGwAAAD4j6b7vOHJP8rClA/MkuA/AAAAP14AAAAAAAAAASoDAABsAAAAEJtJxpxVyj+iwnvK94rgPwAAAD9eAAAAAAAAAAErAwAAbAAAAKiUimjD0co/osJ7yveK4D8AAAA/XgAAAAAAAAABLAMAAGwAAADIny0zo0XLP6LCe8r3iuA/AAAAP30AAAAAAAAAAS0DAABsAAAA4M2UTvWoyz/KwpQPzJLgPwAAAD99AAAAAAAAAAEuAwAAbAAAAHjH1fAbJcw/bkLWYjl/4D8AAAA/fQAAAAAAAAABLwMAAGwAAACIGAFd4HfMPzLCMPt6c+A/AAAAP40AAAAAAAAAATADAABsAAAAGJ5SQtCxzD9GQr0dZXfgPwAAAD+NAAAAAAAAAAExAwAAbAAAACA1BlB548w/MsIw+3pz4D8AAAA/rAAAAAAAAAABMgMAAGwAAAAo732ulATNPwrCF7ama+A/AAAAP6wAAAAAAAAAATMDAABsAAAAsLpXNWkdzT/iwf5w0mPgPwAAAD+sAAAAAAAAAAE0AwAAbAAAADiGMbw9Ns0/9kGLk7xn4D8AAAA/vAAAAAAAAAABNQMAAGwAAABAQKkaWVfNPwrCF7ama+A/AAAAP8wAAAAAAAAAATYDAABsAAAAuC5H8p9fzT8iQqTYkG/gPwAAAD/MAAAAAAAAAAE3AwAAbAAAAEjXXCgCic0/CsIXtqZr4D8AAAA/zAAAAAAAAAABOAMAAGwAAADQf3JeZLLNP+LB/nDSY+A/AAAAP+sAAAAAAAAAATkDAABsAAAA4NCdyigFzj/2QYuTvGfgPwAAAD/rAAAAAAAAAAE6AwAAbAAAAPghyTbtV84/IkKk2JBv4D8AAAA/+gAAAAAAAAABOwMAAGwAAACIhFbLaqLOPyJCpNiQb+A/AAAAP/oAAAAAAAAAATwDAABsAAAAIMQfD3b9zj8Kwhe2pmvgPwAAAD8aAQAAAAAAAAE9AwAAbAAAADDyhirIYM8/0kFyTuhf4D8AAAA/GgEAAAAAAAABPgMAAGwAAABIIO5FGsTPP+LB/nDSY+A/AAAAPykBAAAAAAAAAT8DAABsAAAAMKeqMLYT0D/SQXJO6F/gPwAAAD8pAQAAAAAAAAFAAwAAbAAAAPhGj9I7QdA/0kFyTuhf4D8AAAA/OQEAAAAAAAABQQMAAGwAAABE+NWcembQP77B5Sv+W+A/AAAAPzkBAAAAAAAAAUIDAABsAAAAjIZYFkec0D+GQUDEP1DgPwAAAD9YAQAAAAAAAAFDAwAAbAAAAJgdDCTwzdA/hkFAxD9Q4D8AAAA/WAEAAAAAAAABRAMAAGwAAABg4LQW6OrQP4ZBQMQ/UOA/AAAAP1gBAAAAAAAAAUUDAABsAAAAoLS/MZn/0D9OwZpcgUTgPwAAAD92AQAAAAAAAAFGAwAAbAAAAGiaLHUDDNE/JsGBF6084D8AAAA/dgEAAAAAAAABRwMAAGwAAAAogJm4bRjRPwLBaNLYNOA/AAAAP3YBAAAAAAAAAUgDAABsAAAAKICZuG0Y0T/awE+NBC3gPwAAAD+WAQAAAAAAAAFJAwAAbAAAAGx3aCSRHNE/2sBPjQQt4D8AAAA/lgEAAAAAAAABSgMAAGwAAADsZQb81yTRP+5A3K/uMOA/AAAAP5YBAAAAAAAAAUsDAABsAAAALF3VZ/so0T/uQNyv7jDgPwAAAD+lAQAAAAAAAAFMAwAAbAAAAGhUpNMeLdE/2sBPjQQt4D8AAAA/pQEAAAAAAAABTQMAAGwAAACsS3M/QjHRPwLBaNLYNOA/AAAAP8UBAAAAAAAAAU4DAABsAAAAMDoRF4k50T/GQMNqGingPwAAAD/FAQAAAAAAAAFPAwAAbAAAAHQx4IKsPdE/xkDDahop4D8AAAA/xQEAAAAAAAABUAMAAGwAAAB0MeCCrD3RP8ZAw2oaKeA/AAAAP8UBAAAAAAAAAVEDAABsAAAAdDHggqw90T/GQMNqGingPwAAAD/FAQAAAAAAAAFSAwAAbAAAAHQx4IKsPdE/xkDDahop4D8AAAA/xQEAAAAAAAABUwMAAGwAAAB0MeCCrD3RP8ZAw2oaKeA/AAAAP+QBAAAAAAAAAVQDAABsAAAAdDHggqw90T/GQMNqGingPwAAAD/kAQAAAAAAAAFVAwAAbAAAAHQx4IKsPdE/xkDDahop4D8AAAA/5AEAAAAAAAABVgMAAGwAAAB0MeCCrD3RP8ZAw2oaKeA/AAAAP+QBAAAAAAAAAVcDAABsAAAAdDHggqw90T/GQMNqGingPwAAAD/kAQAAAAAAAAFYAwAAbAAAAHQx4IKsPdE/xkDDahop4D8AAAA/5AEAAAAAAAABWQMAAGwAAAB0MeCCrD3RP8ZAw2oaKeA/AAAAP/MBAAAAAAAAAVoDAABsAAAACMy4VvG96j+MfDSoA0jfPwAAAD8AAAAAAAAAAAFbAwAAbAAAAAjMuFbxveo/jHw0qANI3z8AAAA/HwAAAAAAAAABXAMAAGwAAAAIzLhW8b3qP4x8NKgDSN8/AAAAPx8AAAAAAAAAAV0DAABsAAAACMy4VvG96j+MfDSoA0jfPwAAAD8fAAAAAAAAAAFeAwAAbAAAAAjMuFbxveo/jHw0qANI3z8AAAA/PgAAAAAAAAABXwMAAGwAAAAIzLhW8b3qP4x8NKgDSN8/AAAAPz4AAAAAAAAAAWADAABsAAAACMy4VvG96j+MfDSoA0jfPwAAAD8+AAAAAAAAAAFhAwAAbAAAAAjMuFbxveo/jHw0qANI3z8AAAA/PgAAAAAAAAABYgMAAGwAAAAIzLhW8b3qP4x8NKgDSN8/AAAAPz4AAAAAAAAAAWMDAABsAAAACMy4VvG96j+MfDSoA0jfPwAAAD8+AAAAAAAAAAFkAwAAbAAAABCGMLUM3+o/XH8PycTc3z8AAAA/bQAAAAAAAAABZQMAAGwAAAAw8LVCZenqP8x/WphB9N8/AAAAP20AAAAAAAAAAWYDAABsAAAAtN5TGqzx6j8KQEYR9QHgPwAAAD+MAAAAAAAAAAFnAwAAbAAAAJZRCjzh9+o/VkB4m50R4D8AAAA/jAAAAAAAAAABaAMAAGwAAAB2xMBdFv7qP2rABL6HFeA/AAAAP4wAAAAAAAAAAWkDAABsAAAAWjd3f0sE6z+iQKolRiHgPwAAAD+MAAAAAAAAAAFqAwAAbAAAADqqLaGACus/7kDcr+4w4D8AAAA/rAAAAAAAAAABawMAAGwAAAAcHeTCtRDrPxJB9fTCOOA/AAAAP6wAAAAAAAAAAWwDAABsAAAA/I+a5OoW6z86QQ46l0DgPwAAAD+sAAAAAAAAAAFtAwAAbAAAAH5+OLwxH+s/TsGaXIFE4D8AAAA/ywAAAAAAAAABbgMAAGwAAABCZKX/myvrP4ZBQMQ/UOA/AAAAP8sAAAAAAAAAAW8DAABsAAAAREHhrik86z/SQXJO6F/gPwAAAD/aAAAAAAAAAAFwAwAAbAAAAMgvf4ZwROs/9kGLk7xn4D8AAAA/2gAAAAAAAAABcQMAAGwAAACGFezJ2lDrP9JBck7oX+A/AAAAP/oAAAAAAAAAAXIDAABsAAAASPtYDUVd6z/iwf5w0mPgPwAAAD/6AAAAAAAAAAFzAwAAbAAAAO5TfHLkb+s/0kFyTuhf4D8AAAA/+gAAAAAAAAABdAMAAGwAAAAyKIeNlYTrP77B5Sv+W+A/AAAAPxkBAAAAAAAAAXUDAABsAAAAevyRqEaZ6z/2QYuTvGfgPwAAAD8ZAQAAAAAAAAF2AwAAbAAAANw6IlFQuOs/IkKk2JBv4D8AAAA/GQEAAAAAAAABdwMAAGwAAADGihQiE8/rPwrCF7ama+A/AAAAPzgBAAAAAAAAAXgDAABsAAAATFbuqOfn6z8Kwhe2pmvgPwAAAD84AQAAAAAAAAF5AwAAbAAAANIhyC+8AOw/4sH+cNJj4D8AAAA/OAEAAAAAAAABegMAAGwAAAA2YFjYxR/sP77B5Sv+W+A/AAAAP0gBAAAAAAAAAXsDAABsAAAAvCsyX5o47D++weUr/lvgPwAAAD9IAQAAAAAAAAF8AwAAbAAAAGCEVcQ5S+w/vsHlK/5b4D8AAAA/ZwEAAAAAAAABfQMAAGwAAABmYZFzx1vsP65BWQkUWOA/AAAAP2cBAAAAAAAAAX4DAABsAAAAaD7NIlVs7D9ywbOhVUzgPwAAAD9nAQAAAAAAAAF/AwAAbAAAACokOma/eOw/YkEnf2tI4D8AAAA/hgEAAAAAAAABgAMAAGwAAAAQdCw3go/sP3LBs6FVTOA/AAAAP4YBAAAAAAAAAYEDAABsAAAAElFo5g+g7D+GQUDEP1DgPwAAAD+GAQAAAAAAAAGCAwAAbAAAADiYKSP2uuw/csGzoVVM4D8AAAA/pgEAAAAAAAABgwMAAGwAAAC+YwOqytPsP2JBJ39rSOA/AAAAP6YBAAAAAAAAAYQDAABsAAAARC/dMJ/s7D86QQ46l0DgPwAAAD+mAQAAAAAAAAGFAwAAbAAAAMr6trdzBe0/JsGBF6084D8AAAA/tQEAAAAAAAABhgMAAGwAAAAOz8HSJBrtP9rAT40ELeA/AAAAP7UBAAAAAAAAAYcDAABsAAAANBaDDws17T/uQNyv7jDgPwAAAD/UAQAAAAAAAAGIAwAAbAAAADrQ+m0mVu0/tsA2SDAl4D8AAAA/1AEAAAAAAAABiQMAAGwAAADAm9T0+m7tP5LAHQNcHeA/AAAAP9QBAAAAAAAAAYoDAABsAAAAgoFBOGV77T9qwAS+hxXgPwAAAD/0AQAAAAAAAAGLAwAAbAAAAObilTHhie0/RsDreLMN4D8AAAA/9AEAAAAAAAABjAMAAGwAAACoyAJ1S5btPx7A0jPfBeA/AAAAP/QBAAAAAAAAAY0DAABsAAAAzDKIAqSg7T8KQEYR9QHgPwAAAD8TAgAAAAAAAAGOAwAAbAAAAC6U3Psfr+0/zH9amEH03z8AAAA/EwIAAAAAAAABjwMAAGwAAAB0aOcW0cPtPwx/3T4czd8/AAAAPxMCAAAAAAAAAZADAABsAAAAWrjZ55Pa7T90fnkqy63fPwAAAD8yAgAAAAAAAAGRAwAAbAAAAKCM5AJF7+0/5H0VFnqO3z8AAAA/MgIAAAAAAAABkgMAAGwAAABmT431PAzuP2x9ykb9dt8/AAAAPzICAAAAAAAAAZMDAABsAAAASp9/xv8i7j8kfZi8VGffPwAAAD9CAgAAAAAAAAGUAwAAbAAAAHDmQAPmPe4/tHxN7ddP3z8AAAA/QgIAAAAAAAABlQMAAGwAAACWLQJAzFjuP/R70JOyKN8/AAAAP2ECAAAAAAAAAZYDAABsAAAAfH30EI9v7j+Ee4XENRHfPwAAAD9hAgAAAAAAAAGXAwAAbAAAACDWF3Yugu4/LHqkVr/K3j8AAAA/cQIAAAAAAAABmAMAAGwAAABkqiKR35buP3R5J/2Zo94/AAAAP3ECAAAAAAAAAZkDAABsAAAAxgt3ilul7j8UeEaPI13ePwAAAD+AAgAAAAAAAAGaAwAAbAAAAIrx483Fse4/DHeXq1Um3j8AAAA/gAIAAAAAAAABmwMAAGwAAABqZJrv+rfuP3R2M5cEB94/AAAAP6ACAAAAAAAAAZwDAABsAAAArltpWx687j90djOXBAfePwAAAD+gAgAAAAAAAAGdAwAAbAAAAOxSOMdBwO4/dHYzlwQH3j8AAAA/oAIAAAAAAAABngMAAGwAAADsUjjHQcDuP3R2M5cEB94/AAAAP6ACAAAAAAAAAZ8DAABsAAAA7FI4x0HA7j90djOXBAfePwAAAD+gAgAAAAAAAAGgAwAAbAAAAOxSOMdBwO4/dHYzlwQH3j8AAAA/rwIAAAAAAAABoQMAAGwAAADsUjjHQcDuP3R2M5cEB94/AAAAP68CAAAAAAAAAaIDAABsAAAA7FI4x0HA7j90djOXBAfePwAAAD+vAgAAAAAAAAGjAwAAbAAAADhjbWvLRs0//n7Hx1sB7T8AAAA/AAAAAAAAAAABpAMAAGwAAAA4Y21ry0bNP/5+x8dbAe0/AAAAPx8AAAAAAAAAAaUDAABsAAAAOGNta8tGzT/+fsfHWwHtPwAAAD8fAAAAAAAAAAGmAwAAbAAAADhjbWvLRs0//n7Hx1sB7T8AAAA/HwAAAAAAAAABpwMAAGwAAAA4Y21ry0bNP/5+x8dbAe0/AAAAPz4AAAAAAAAAAagDAABsAAAAcJx3Uf0dzj+m/7f+liTtPwAAAD8+AAAAAAAAAAGpAwAAbAAAAAiWuPMjms4/zv/QQ2ss7T8AAAA/PgAAAAAAAAABqgMAAGwAAAAgfpdtkR7PPz4AHBPoQ+0/AAAAP14AAAAAAAAAAasDAABsAAAAyDFQbtO7zz92gMF6pk/tPwAAAD9eAAAAAAAAAAGsAwAAbAAAALRyhLeKLNA/woDzBE9f7T8AAAA/XgAAAAAAAAABrQMAAGwAAABMsk37lYfQP4oATp2QU+0/AAAAP4YAAAAAAAAAAa4DAABsAAAAFC9uTKnF0D+egNq/elftPwAAAD+GAAAAAAAAAAGvAwAAbAAAAKDXg4IL79A/noDav3pX7T8AAAA/hgAAAAAAAAABsAMAAGwAAACkkfvgJhDRP4oATp2QU+0/AAAAP5YAAAAAAAAAAbEDAABsAAAArEtzP0Ix0T+egNq/elftPwAAAD+WAAAAAAAAAAGyAwAAbAAAADQXTcYWStE/WoFXGaB+7T8AAAA/tQAAAAAAAAABswMAAGwAAAC44iZN62LRPwYCSFDboe0/AAAAP7UAAAAAAAAAAbQDAABsAAAAAJRtFyqI0T/mAt7u1NDtPwAAAD+1AAAAAAAAAAG1AwAAbAAAAAwrISXTudE/5gLe7tTQ7T8AAAA/1AAAAAAAAAABtgMAAGwAAABYuaOen+/RPyKDg1aT3O0/AAAAP9QAAAAAAAAAAbcDAABsAAAApCRix/k10j8ig4NWk9ztPwAAAD/UAAAAAAAAAAG4AwAAbAAAAPiPIPBTfNI/VgMpvlHo7T8AAAA/8wAAAAAAAAABuQMAAGwAAADEDEFBZ7rSP1YDKb5R6O0/AAAAP/MAAAAAAAAAAboDAABsAAAA1IAw/p380j+mA1tI+vftPwAAAD/zAAAAAAAAAAG7AwAAbAAAACAPs3dqMtM/8gON0qIH7j8AAAA/AwEAAAAAAAABvAMAAGwAAABowPlBqVfTPz4Ev1xLF+4/AAAAPwMBAAAAAAAAAb0DAABsAAAAuE58u3WN0z+ehH0J3iruPwAAAD8iAQAAAAAAAAG+AwAAbAAAAHwRJa5tqtM/SgVuQBlO7j8AAAA/IgEAAAAAAAABvwMAAGwAAACEy5wMicvTP6aFLO2rYe4/AAAAPzIBAAAAAAAAAcADAABsAAAAxJ+nJzrg0z+mhSztq2HuPwAAAD8yAQAAAAAAAAHBAwAAbAAAAAx0skLr9NM/SgVuQBlO7j8AAAA/QQEAAAAAAAABwgMAAGwAAAAULiqhBhbUP1qF+mIDUu4/AAAAP0EBAAAAAAAAAcMDAABsAAAAoLN7hvZP1D9ahfpiA1LuPwAAAD9hAQAAAAAAAAHEAwAAbAAAALQEp/K6otQ//gQ8tnA+7j8AAAA/YQEAAAAAAAABxQMAAGwAAACEXgPzW/HUP9YEI3GcNu4/AAAAP2EBAAAAAAAAAcYDAABsAAAAFMGQh9k71T9ahfpiA1LuPwAAAD9wAQAAAAAAAAHHAwAAbAAAAOg9sdjsedU/kgWgysFd7j8AAAA/cAEAAAAAAAAByAMAAGwAAACwutEpALjVP4KFE6jXWe4/AAAAP5ABAAAAAAAAAckDAABsAAAABCaQUlr+1T82heEdL0ruPwAAAD+QAQAAAAAAAAHKAwAAbAAAAIjOpYi8J9Y/NoXhHS9K7j8AAAA/nwEAAAAAAAABywMAAGwAAACUZVmWZVnWPyIFVftERu4/AAAAP58BAAAAAAAAAcwDAABsAAAAJA5vzMeC1j/+BDy2cD7uPwAAAD+vAQAAAAAAAAHNAwAAbAAAAGyc8UWUuNY/woSWTrIy7j8AAAA/rwEAAAAAAAABzgMAAGwAAAD8IUMrhPLWP56EfQneKu4/AAAAP74BAAAAAAAAAc8DAABsAAAAFC3m9WNm1z+Sg84lEPTtPwAAAD++AQAAAAAAAAHQAwAAbAAAAJzV+yvGj9c/3oMAsLgD7j8AAAA/3gEAAAAAAAAB0QMAAGwAAADsQLpUINbXPzIDEHl94O0/AAAAP94BAAAAAAAAAdIDAABsAAAA7EC6VCDW1z8yAxB5feDtPwAAAD/tAQAAAAAAAAHTAwAAbAAAAOxAulQg1tc/MgMQeX3g7T8AAAA/7QEAAAAAAAAB1AMAAGwAAADsQLpUINbXPzIDEHl94O0/AAAAP+0BAAAAAAAAAdUDAABsAAAAvOJjxzaw3T8a/F+EsGjsPwAAAD8AAAAAAAAAAAHWAwAAbAAAALziY8c2sN0/GvxfhLBo7D8AAAA/HwAAAAAAAAAB1wMAAGwAAAC84mPHNrDdPxr8X4SwaOw/AAAAPx8AAAAAAAAAAdgDAABsAAAAWNykaV0s3j/C+n4WOiLsPwAAAD8vAAAAAAAAAAHZAwAAbAAAAOg+Mv7adt4/ZnrAaacO7D8AAAA/LwAAAAAAAAAB2gMAAGwAAAA0qvAmNb3ePy76GgLpAuw/AAAAPz4AAAAAAAAAAdsDAABsAAAASPsbk/kP3z9mesBppw7sPwAAAD8+AAAAAAAAAAHcAwAAbAAAAOA65dYEa98/LvoaAukC7D8AAAA/XQAAAAAAAAAB3QMAAGwAAAD0aEzyVs7fP+L56HdA8+s/AAAAP10AAAAAAAAAAd4DAABsAAAA5E/y0MIW4D8G+gG9FPvrPwAAAD9dAAAAAAAAAAHfAwAAbAAAABRRK2zEUuA/UvozR70K7D8AAAA/fQAAAAAAAAAB4AMAAGwAAADgzUu915DgP2Z6wGmnDuw/AAAAP30AAAAAAAAAAeEDAABsAAAAMjkK5jHX4D9S+jNHvQrsPwAAAD99AAAAAAAAAAHiAwAAbAAAAFw6Q4EzE+E/nvpl0WUa7D8AAAA/nAAAAAAAAAAB4wMAAGwAAACMO3wcNU/hP+r6l1sOKuw/AAAAP5wAAAAAAAAAAeQDAABsAAAAeiIi+6CX4T/O+y36B1nsPwAAAD+cAAAAAAAAAAHlAwAAbAAAAKwAl0Uw5OE/rvzDmAGI7D8AAAA/rAAAAAAAAAAB5gMAAGwAAADg3guQvzDiP1p9tM88q+w/AAAAP6wAAAAAAAAAAecDAABsAAAArFss4dJu4j/e/YvBo8bsPwAAAD/LAAAAAAAAAAHoAwAAbAAAABR3+DhqnuI/Yn5jswri7D8AAAA/ywAAAAAAAAAB6QMAAGwAAACEbwBAj97iP9Z+roKH+ew/AAAAP8sAAAAAAAAAAeoDAABsAAAAUuwgkaIc4z9ufxKX2BjtPwAAAD/qAAAAAAAAAAHrAwAAbAAAACBpQeK1WuM/un9EIYEo7T8AAAA/6gAAAAAAAAAB7AMAAGwAAABs98NbgpDjP95/XWZVMO0/AAAAP+oAAAAAAAAAAe0DAABsAAAAlhvBR/a74z+egNq/elftPwAAAD/6AAAAAAAAAAHuAwAAbAAAAMA/vjNq5+M/6oAMSiNn7T8AAAA/+gAAAAAAAAAB7wMAAGwAAACqSShjSB/kP1qBVxmgfu0/AAAAPxkBAAAAAAAAAfADAABsAAAAVlzDJgNT5D/eAS8LB5rtPwAAAD8ZAQAAAAAAAAHxAwAAbAAAAARvXuq9huQ/FoLUcsWl7T8AAAA/KQEAAAAAAAAB8gMAAGwAAAAsk1vWMbLkP5oCrGQswe0/AAAAPykBAAAAAAAAAfMDAABsAAAANE3TNE3T5D/6gmoRv9TtPwAAAD84AQAAAAAAAAH0AwAAbAAAAHoh3k/+5+Q/MgMQeX3g7T8AAAA/OAEAAAAAAAAB9QMAAGwAAAB+/hn/i/jkPzIDEHl94O0/AAAAP1cBAAAAAAAAAfYDAABsAAAAPuSGQvYE5T9WAym+UejtPwAAAD9XAQAAAAAAAAH3AwAAbAAAAOBfbvgHB+U/koPOJRD07T8AAAA/VwEAAAAAAAAB+AMAAGwAAACC21WuGQnlP6YDW0j69+0/AAAAP2cBAAAAAAAAAfkDAABsAAAAIlc9ZCsL5T+mA1tI+vftPwAAAD9nAQAAAAAAAAH6AwAAbAAAAETBwvGDFeU/fgNCAybw7T8AAAA/ZwEAAAAAAAAB+wMAAGwAAACEuJFdpxnlP34DQgMm8O0/AAAAP4YBAAAAAAAAAfwDAABsAAAA5Dyqp5UX5T8yAxB5feDtPwAAAD+GAQAAAAAAAAH9AwAAbAAAAKRF2ztyE+U/+oJqEb/U7T8AAAA/lgEAAAAAAAAB/gMAAGwAAADgX274BwflP8ICxakAye0/AAAAP5YBAAAAAAAAAf8DAABsAAAAvvXoaq/85D86gu23ma3tPwAAAD+mAQAAAAAAAAEABAAAbAAAAL716Gqv/OQ/OoLtt5mt7T8AAAA/pgEAAAAAAAABAQQAAGwAAAC+9ehqr/zkPzqC7beZre0/AAAAP6YBAAAAAAAAAQIEAABsAAAAvvXoaq/85D86gu23ma3tPwAAAD/EAQAAAAAAAAEDBAAAbAAAALwruGoDntM/RsDreLMN4D8AAAA/AAAAAAAAAAABBAQAAGwAAAC8K7hqA57TP0bA63izDeA/AAAAPxAAAAAAAAAAAQUEAABsAAAAvCu4agOe0z9GwOt4sw3gPwAAAD8QAAAAAAAAAAEGBAAAbAAAALwruGoDntM/RsDreLMN4D8AAAA/IAAAAAAAAAABBwQAAGwAAAC8K7hqA57TP0bA63izDeA/AAAAPyAAAAAAAAAAAQgEAABsAAAAvCu4agOe0z9GwOt4sw3gPwAAAD8gAAAAAAAAAAEJBAAAbAAAALwruGoDntM/RsDreLMN4D8AAAA/IAAAAAAAAAABCgQAAGwAAAAIl3aTXeTTPybBgRetPOA/AAAAPz8AAAAAAAAAAQsEAABsAAAAkGJQGjL90z8mwYEXrTzgPwAAAD9eAAAAAAAAAAEMBAAAbAAAANA2WzXjEdQ/AsFo0tg04D8AAAA/XgAAAAAAAAABDQQAAGwAAAAc6KH/ITfUPxJB9fTCOOA/AAAAP14AAAAAAAAAAQ4EAABsAAAAZJnoyWBc1D/uQNyv7jDgPwAAAD99AAAAAAAAAAEPBAAAbAAAAKxKL5SfgdQ/JsGBF6084D8AAAA/fQAAAAAAAAABEAQAAGwAAAC0BKfyuqLUP4ZBQMQ/UOA/AAAAP30AAAAAAAAAAREEAABsAAAAfKSLlEDQ1D+uQVkJFFjgPwAAAD+NAAAAAAAAAAESBAAAbAAAAIg7P6LpAdU/YkEnf2tI4D8AAAA/jQAAAAAAAAABEwQAAGwAAACU0vKvkjPVP5bBzOYpVOA/AAAAP50AAAAAAAAAARQEAABsAAAAoGmmvTtl1T9ywbOhVUzgPwAAAD+sAAAAAAAAAAEVBAAAbAAAAOz3KDcIm9U/lsHM5ilU4D8AAAA/rAAAAAAAAAABFgQAAGwAAAB0oD5tasTVP9JBck7oX+A/AAAAP8wAAAAAAAAAARcEAABsAAAAPGPnX2Lh1T/2QYuTvGfgPwAAAD/MAAAAAAAAAAEYBAAAbAAAAAQmkFJa/tU/9kGLk7xn4D8AAAA/zAAAAAAAAAABGQQAAGwAAAAIA8wB6A7WPyJCpNiQb+A/AAAAP+sAAAAAAAAAARoEAABsAAAADOAHsXUf1j8iQqTYkG/gPwAAAD/rAAAAAAAAAAEbBAAAbAAAABC9Q2ADMNY/CsIXtqZr4D8AAAA/6wAAAAAAAAABHAQAAGwAAAAYd7u+HlHWPyJCpNiQb+A/AAAAPxkBAAAAAAAAAR0EAABsAAAAnB/R9IB61j9uQtZiOX/gPwAAAD8ZAQAAAAAAAAEeBAAAbAAAAOjQF7+/n9Y/ukII7eGO4D8AAAA/GQEAAAAAAAABHwQAAGwAAAAsgl6J/sTWPwJDOneKnuA/AAAAPykBAAAAAAAAASAEAABsAAAANDzW5xnm1j8qQ1O8XqbgPwAAAD8pAQAAAAAAAAEhBAAAbAAAADz2TUY1B9c/PsPf3kiq4D8AAAA/SAEAAAAAAAABIgQAAGwAAADEwSfNCSDXPz7D395IquA/AAAAP0gBAAAAAAAAASMEAABsAAAADHNul0hF1z8qQ1O8XqbgPwAAAD9IAQAAAAAAAAEkBAAAbAAAABQt5vVjZtc/TkNsATOu4D8AAAA/ZwEAAAAAAAABJQQAAGwAAADY747oW4PXPxbDxpl0ouA/AAAAP2cBAAAAAAAAASYEAABsAAAAXLtobzCc1z/ywq1UoJrgPwAAAD9nAQAAAAAAAAEnBAAAbAAAACB+EWIoudc/PsPf3kiq4D8AAAA/dwEAAAAAAAABKAQAAGwAAAAwOInAQ9rXPz7D395IquA/AAAAP3cBAAAAAAAAASkEAABsAAAAtOCe9qUD2D8qQ1O8XqbgPwAAAD+WAQAAAAAAAAEqBAAAbAAAAECJtCwILdg/FsPGmXSi4D8AAAA/lgEAAAAAAAABKwQAAGwAAAAITF0fAErYP2LD+CMdsuA/AAAAP6YBAAAAAAAAASwEAABsAAAATCBoOrFe2D9iw/gjHbLgPwAAAD+mAQAAAAAAAAEtBAAAbAAAAFD9o+k+b9g/TkNsATOu4D8AAAA/tQEAAAAAAAABLgQAAGwAAABU2t+YzH/YP05DbAEzruA/AAAAP7UBAAAAAAAAAS8EAABsAAAAVJRX9+eg2D9yQ4VGB7bgPwAAAD/VAQAAAAAAAAEwBAAAbAAAAOQ8bS1Kytg/ckOFRge24D8AAAA/1QEAAAAAAAABMQQAAGwAAACs3FHPz/fYP05DbAEzruA/AAAAP9UBAAAAAAAAATIEAABsAAAA+I2YmQ4d2T9OQ2wBM67gPwAAAD/kAQAAAAAAAAEzBAAAbAAAAHw2rs9wRtk/TkNsATOu4D8AAAA/5AEAAAAAAAABNAQAAGwAAABE+VbCaGPZP2LD+CMdsuA/AAAAPwMCAAAAAAAAATUEAABsAAAAUJAK0BGV2T8+w9/eSKrgPwAAAD8DAgAAAAAAAAE2BAAAbAAAAFwnvt26xtk/8sKtVKCa4D8AAAA/EwIAAAAAAAABNwQAAGwAAACk2ASo+evZP7pCCO3hjuA/AAAAPxMCAAAAAAAAATgEAABsAAAAqJJ8BhUN2j/KwpQPzJLgPwAAAD8jAgAAAAAAAAE5BAAAbAAAAPBDw9BTMto/AkM6d4qe4D8AAAA/IwIAAAAAAAABOgQAAGwAAAB0D51XKEvaP/LCrVSgmuA/AAAAP0ICAAAAAAAAATsEAABsAAAAfMkUtkNs2j+iwnvK94rgPwAAAD9CAgAAAAAAAAE8BAAAbAAAAEiMvag7ido/ysKUD8yS4D8AAAA/QgIAAAAAAAABPQQAAGwAAACMPQRzeq7aP/LCrVSgmuA/AAAAP2ECAAAAAAAAAT4EAABsAAAAFAne+U7H2j/eQiEytpbgPwAAAD9hAgAAAAAAAAE/BAAAbAAAAJjUt4Aj4No/3kIhMraW4D8AAAA/YQIAAAAAAAABQAQAAGwAAABcuiTEjezaP7pCCO3hjuA/AAAAP3ECAAAAAAAAAUEEAABsAAAAXLokxI3s2j8CQzp3ip7gPwAAAD9xAgAAAAAAAAFCBAAAbAAAAFy6JMSN7No/osJ7yveK4D8AAAA/cQIAAAAAAAABQwQAAGwAAABcuiTEjezaP5JC76cNh+A/AAAAP3ECAAAAAAAAAUQEAABsAAAAXLokxI3s2j+SQu+nDYfgPwAAAD+QAgAAAAAAAAFFBAAAbAAAAFy6JMSN7No/kkLvpw2H4D8AAAA/kAIAAAAAAAABRgQAAGwAAABcuiTEjezaP5JC76cNh+A/AAAAP5ACAAAAAAAAAUcEAABsAAAAvOJjxzaw3T80f/aD8NTfPwAAAD8AAAAAAAAAAAFIBAAAbAAAALziY8c2sN0/NH/2g/DU3z8AAAA/HwAAAAAAAAABSQQAAGwAAAAITiLwkPbdPzR/9oPw1N8/AAAAPx8AAAAAAAAAAUoEAABsAAAAFOXV/Tko3j/Mf1qYQfTfPwAAAD8vAAAAAAAAAAFLBAAAbAAAAFyWHMh4Td4/CkBGEfUB4D8AAAA/LwAAAAAAAAABTAQAAGwAAABoLdDVIX/eP0bA63izDeA/AAAAPz4AAAAAAAAAAU0EAABsAAAA9NXlC4So3j8yQF9WyQngPwAAAD8+AAAAAAAAAAFOBAAAbAAAALx1yq0J1t4/fkCR4HEZ4D8AAAA/XQAAAAAAAAABTwQAAGwAAAAEBE0n1gvfP7bANkgwJeA/AAAAP10AAAAAAAAAAVAEAABsAAAAVJLPoKJB3z8CwWjS2DTgPwAAAD9dAAAAAAAAAAFRBAAAbAAAACAP8PG1f98/OkEOOpdA4D8AAAA/fQAAAAAAAAABUgQAAGwAAADsrtSTO63fP2JBJ39rSOA/AAAAP30AAAAAAAAAAVMEAABsAAAAcHquGhDG3z+GQUDEP1DgPwAAAD99AAAAAAAAAAFUBAAAbAAAAPhFiKHk3t8/0kFyTuhf4D8AAAA/nAAAAAAAAAABVQQAAGwAAAA8GpO8lfPfP0ZCvR1ld+A/AAAAP5wAAAAAAAAAAVYEAABsAAAAoHvntREC4D/ywq1UoJrgPwAAAD+cAAAAAAAAAAFXBAAAbAAAAETUChuxFOA/mkOei9u94D8AAAA/uwAAAAAAAAABWAQAAGwAAAAIundeGyHgP+ZD0BWEzeA/AAAAP7sAAAAAAAAAAVkEAABsAAAAKiT963Mr4D9qxKcH6+jgPwAAAD+7AAAAAAAAAAFaBAAAbAAAACwBOZsBPOA/fkQ0KtXs4D8AAAA/ywAAAAAAAAABWwQAAGwAAAAUUStsxFLgPwLFCxw8COE/AAAAP8sAAAAAAAAAAVwEAABsAAAAlhwF85hr4D8qxSRhEBDhPwAAAD/qAAAAAAAAAAFdBAAAbAAAAB7o3nlthOA/KsUkYRAQ4T8AAAA/6gAAAAAAAAABXgQAAGwAAAAmolbYiKXgP4ZF4w2jI+E/AAAAP+oAAAAAAAAAAV8EAABsAAAASukXFW/A4D+GReMNoyPhPwAAAD8JAQAAAAAAAAFgBAAAbAAAABKswAdn3eA/vsWIdWEv4T8AAAA/CQEAAAAAAAABYQQAAGwAAACWd5qOO/bgP5rFbzCNJ+E/AAAAPwkBAAAAAAAAAWIEAABsAAAA3EulqewK4T++xYh1YS/hPwAAAD8pAQAAAAAAAAFjBAAAbAAAAICkyA6MHeE/msVvMI0n4T8AAAA/KQEAAAAAAAABZAQAAGwAAAAk/etzKzDhP5rFbzCNJ+E/AAAAPykBAAAAAAAAAWUEAABsAAAAyFUP2cpC4T9eRcrIzhvhPwAAAD9GAQAAAAAAAAFmBAAAbAAAAGyuMj5qVeE/OkWxg/oT4T8AAAA/RgEAAAAAAAABZwQAAGwAAABQ/iQPLWzhP8pEZrR9/OA/AAAAP2UBAAAAAAAAAWgEAABsAAAAdkXmSxOH4T+iRE1vqfTgPwAAAD9lAQAAAAAAAAFpBAAAbAAAAH7/XaouqOE/asSnB+vo4D8AAAA/ZQEAAAAAAAABagQAAGwAAACGudUISsnhP1pEG+UA5eA/AAAAP4UBAAAAAAAAAWsEAABsAAAALu80HXfs4T9qxKcH6+jgPwAAAD+FAQAAAAAAAAFsBAAAbAAAAPSx3Q9vCeI/QsSOwhbh4D8AAAA/hQEAAAAAAAABbQQAAGwAAAD8a1VuiiriPzJEAqAs3eA/AAAAP6QBAAAAAAAAAW4EAABsAAAAgDcv9V5D4j8exHV9QtngPwAAAD+kAQAAAAAAAAFvBAAAbAAAAGaHIcYhWuI/rsMqrsXB4D8AAAA/pAEAAAAAAAABcAQAAGwAAABoZF11r2riP2LD+CMdsuA/AAAAP8MBAAAAAAAAAXEEAABsAAAALErKuBl34j9OQ2wBM67gPwAAAD/DAQAAAAAAAAFyBAAAbAAAAA69gNpOfeI/TkNsATOu4D8AAAA/wwEAAAAAAAABcwQAAGwAAADuLzf8g4PiPwJDOneKnuA/AAAAP8MBAAAAAAAAAXQEAABsAAAAULRPRnKB4j9+wmKFI4PgPwAAAD/TAQAAAAAAAAF1BAAAbAAAAA69gNpOfeI/WsJJQE974D8AAAA/0wEAAAAAAAABdgQAAGwAAAAOvYDaTn3iP1rCSUBPe+A/AAAAP/IBAAAAAAAAAXcEAABsAAAADr2A2k594j9awklAT3vgPwAAAD/yAQAAAAAAAAF4BAAAbAAAAA69gNpOfeI/WsJJQE974D8AAAA/8gEAAAAAAAABeQQAAGwAAADYAdDgMSDiP+AwYGT6NsU/AAAAPwAAAAAAAAAAAXoEAABsAAAA2AHQ4DEg4j/gMGBk+jbFPwAAAD8QAAAAAAAAAAF7BAAAbAAAANgB0OAxIOI/4DBgZPo2xT8AAAA/EAAAAAAAAAABfAQAAGwAAADYAdDgMSDiP+AwYGT6NsU/AAAAPy8AAAAAAAAAAX0EAABsAAAA0EdYghb/4T8QJ+6TQDLDPwAAAD8vAAAAAAAAAAF+BAAAbAAAALDd0vS99OE/MCEGyBX5wT8AAAA/LwAAAAAAAAABfwQAAGwAAADOahzTiO7hPyActJrk7sA/AAAAP04AAAAAAAAAAYAEAABsAAAADIWvjx7i4T9QGCqWVSPAPwAAAD9OAAAAAAAAAAGBBAAAbAAAAAioc+CQ0eE/oCd4+upwvj8AAAA/TgAAAAAAAAABggQAAGwAAACmRh/nFMPhP/AfZPHM2bw/AAAAP14AAAAAAAAAAYMEAABsAAAAAO77gXWw4T/gGLT8/2G7PwAAAD9eAAAAAAAAAAGEBAAAbAAAAFyV2BzWneE/8BLMMNUouj8AAAA/ewAAAAAAAAABhQQAAGwAAAB2ReZLE4fhP2APdLbubLk/AAAAP3sAAAAAAAAAAYYEAABsAAAA8HkMxT5u4T8QCvD+FFO4PwAAAD+LAAAAAAAAAAGHBAAAbAAAACy3Y9JGUeE/wAdgrdDVtz8AAAA/iwAAAAAAAAABiAQAAGwAAABk9LrfTjThP9AEbEc7Obc/AAAAP5oAAAAAAAAAAYkEAABsAAAA4CjhWHob4T+w/oN7EAC2PwAAAD+aAAAAAAAAAAGKBAAAbAAAAJpU1j3JBuE/gPYLXqFJtD8AAAA/ugAAAAAAAAABiwQAAGwAAAC0BORsBvDgPzDuk0Ayk7I/AAAAP7oAAAAAAAAAAYwEAABsAAAAEqzAB2fd4D+Q5n83FPywPwAAAD+6AAAAAAAAAAGNBAAAbAAAAC5czjakxuA/gLwPNEqLrj8AAAA/yQAAAAAAAAABjgQAAGwAAAAGFQ36vavgPwCsH/lrHqs/AAAAP8kAAAAAAAAAAY8EAABsAAAAPHUoWDh+4D/gn09hFqyoPwAAAD/pAAAAAAAAAAGQBAAAbAAAALLMEiLWVOA/4JK3oB77pT8AAAA/6QAAAAAAAAABkQQAAGwAAADKn+ShhS3gPwCNz9TzwaQ/AAAAP/gAAAAAAAAAAZIEAABsAAAAQPfOayME4D9gexdxcxahPwAAAD/4AAAAAAAAAAGTBAAAbAAAAPRoTPJWzt8/gNz+YPfKnD8AAAA/CAEAAAAAAAABlAQAAGwAAAAoyWdQ0aDfPwDMDiYZXpk/AAAAPwgBAAAAAAAAAZUEAABsAAAApP2NyfyH3z8Avq48f26WPwAAAD8nAQAAAAAAAAGWBAAAbAAAABhVeJOaXt8/QLRu9m15lD8AAAA/JwEAAAAAAAABlwQAAGwAAAAceDzkDE7fP0CrLrBchJI/AAAAPycBAAAAAAAAAZgEAABsAAAAjPLq/hwU3z+Arb4BoQGTPwAAAD9GAQAAAAAAAAGZBAAAbAAAAHx++0Hm0d4/AKR+u48MkT8AAAA/RgEAAAAAAAABmgQAAGwAAACwAdvw0pPePwA0fer8Lo4/AAAAP0YBAAAAAAAAAZsEAABsAAAAHJ9NXFVJ3j8AIf1d2kSKPwAAAD9mAQAAAAAAAAGcBAAAbAAAAAhOIvCQ9t0/gCUdAWM/iz8AAAA/ZgEAAAAAAAABnQQAAGwAAAC84mPHNrDdPwAh/V3aRIo/AAAAP2YBAAAAAAAAAZ4EAABsAAAA7GVDdiNy3T+AHN26UUqJPwAAAD91AQAAAAAAAAGfBAAAbAAAAGS9LUDBSN0/AA590bdahj8AAAA/dQEAAAAAAAABoAQAAGwAAABcA7bhpSfdP4AJXS4vYIU/AAAAP5QBAAAAAAAAAaEEAABsAAAAVEk+g4oG3T+ABD2LpmWEPwAAAD+UAQAAAAAAAAGiBAAAbAAAAJCGlZCS6dw/gPv8RJVwgj8AAAA/pAEAAAAAAAABowQAAGwAAAD8Iwj8FJ/cP4DxvP6De4A/AAAAP6QBAAAAAAAAAaQEAABsAAAALMqr+3NQ3D8AtDmesS13PwAAAD+0AQAAAAAAAAGlBAAAbAAAABh5gI+v/ds/AL155MIieT8AAAA/tAEAAAAAAAABpgQAAGwAAABAZaww843bP4D7/ESVcII/AAAAP8MBAAAAAAAAAacEAABsAAAA6D92qX0m2z+AHN26UUqJPwAAAD/DAQAAAAAAAAGoBAAAbAAAABjmGanc19o/gDmdjYUpjz8AAAA/4wEAAAAAAAABqQQAAGwAAAAMT2abM6baP0CmDg3UiZE/AAAAP+MBAAAAAAAAAaoEAABsAAAARK+B+a142j+AqJ5eGAeSPwAAAD/yAQAAAAAAAAGrBAAAbAAAADz1CZuSV9o/ALLepCn8kz8AAAA/8gEAAAAAAAABrAQAAGwAAACoknwGFQ3aP8DJftTU4Jg/AAAAPwICAAAAAAAAAa0EAABsAAAA1FvkVuat2T/A1969btCbPwAAAD8CAgAAAAAAAAGuBAAAbAAAAEQcGxPbUtk/AOY+pwjAnj8AAAA/IQIAAAAAAAABrwQAAGwAAAAwy++mFgDZPwDmPqcIwJ4/AAAAPyECAAAAAAAAAbAEAABsAAAAnGhiEpm12D8A5j6nCMCePwAAAD8hAgAAAAAAAAGxBAAAbAAAAFD9o+k+b9g/AOY+pwjAnj8AAAA/QAIAAAAAAAABsgQAAGwAAADEVI6z3EXYP4B835kVVaE/AAAAP0ACAAAAAAAAAbMEAABsAAAAvJoWVcEk2D+gg4+O4syiPwAAAD9AAgAAAAAAAAG0BAAAbAAAADTPPM7sC9g/oJAnT9p9pT8AAAA/YAIAAAAAAAABtQQAAGwAAACwA2NHGPPXPwCaZ5Xrcqc/AAAAP2ACAAAAAAAAAbYEAABsAAAA8B32A67m1z+Ao6fb/GepPwAAAD9gAgAAAAAAAAG3BAAAbAAAACRbTRG2ydc/ILPP7TiWrD8AAAA/bwIAAAAAAAABuAQAAGwAAACgj3OK4bDXP0DBL9fSha8/AAAAP28CAAAAAAAAAbkEAABsAAAA2O+O6FuD1z/w6A+JWHmxPwAAAD+NAgAAAAAAAAG6BAAAbAAAAJA+SB4dXtc/IPR7DF3Msz8AAAA/jQIAAAAAAAABuwQAAGwAAACEp5QQdCzXP3D88ynMgrU/AAAAP40CAAAAAAAAAbwEAABsAAAAPPZNRjUH1z8AA0AKSNu2PwAAAD+tAgAAAAAAAAG9BAAAbAAAAPREB3z24dY/8Ago1nIUuD8AAAA/rQIAAAAAAAABvgQAAGwAAAAopSLacLTWP9AOEKKdTbk/AAAAP60CAAAAAAAAAb8EAABsAAAAJA5vzMeC1j/AFPhtyIa6PwAAAD/MAgAAAAAAAAHABAAAbAAAABRU922sYdY/cBkYEVGBuz8AAAA/zAIAAAAAAAABwQQAAGwAAAAQvUNgAzDWP6Ad1J+IXLw/AAAAP8wCAAAAAAAAAcIEAABsAAAARPqabQsT1j9wI7xrs5W9PwAAAD/cAgAAAAAAAAHDBAAAbAAAAAQmkFJa/tU/oCpsYIANvz8AAAA/3AIAAAAAAAABxAQAAGwAAADAUYU3qenVP4AZ8r73YcA/AAAAP/sCAAAAAAAAAcUEAABsAAAA+I7cRLHM1T8YH6gAeovBPwAAAD/7AgAAAAAAAAHGBAAAbAAAAHTDAr7cs9U/GCT6LauVwj8AAAA/+wIAAAAAAAABxwQAAGwAAACsAFrL5JbVP3ApfuWEr8M/AAAAPxoDAAAAAAAAAcgEAABsAAAAJDWARBB+1T9YLQjqE3vEPwAAAD8aAwAAAAAAAAHJBAAAbAAAAJyMag6uVNU/wDH2AvRlxT8AAAA/GgMAAAAAAAABygQAAGwAAAAQ5FTYSyvVP3g2FqZ8YMY/AAAAPzkDAAAAAAAAAcsEAABsAAAASERwNsb91D8wOzZJBVvHPwAAAD85AwAAAAAAAAHMBAAAbAAAAMCbWgBk1NQ/WD/y1zw2yD8AAAA/OQMAAAAAAAABzQQAAGwAAAB46hM2Ja/UPxBCtLMpw8g/AAAAP1kDAAAAAAAAAc4EAABsAAAAcDCc1wmO1D9wREQFbkDJPwAAAD9ZAwAAAAAAAAHPBAAAbAAAAGh2JHnubNQ/sEdq9avsyT8AAAA/WQMAAAAAAAAB0AQAAGwAAABgvKwa00vUPzhLwm+SqMo/AAAAP2gDAAAAAAAAAdEEAABsAAAAHOih/yE31D9QUnJkXyDMPwAAAD9oAwAAAAAAAAHSBAAAbAAAAJQ/jMm/DdQ/CFeSB+gazT8AAAA/hwMAAAAAAAAB0wQAAGwAAADQfOPWx/DTP5BbgCDIBc4/AAAAP4cDAAAAAAAAAdQEAABsAAAAiKjYuxbc0z9IYKDDUADPPwAAAD+HAwAAAAAAAAHVBAAAbAAAAADd/jRCw9M/QGOUKeaczz8AAAA/pwMAAAAAAAAB1gQAAGwAAAB8ESWubarTPyA0c6uLU9A/AAAAP6cDAAAAAAAAAdcEAABsAAAAOD0ak7yV0z9UNuq3+8jQPwAAAD+nAwAAAAAAAAHYBAAAbAAAAPBoD3gLgdM/cDhIf5c20T8AAAA/xgMAAAAAAAAB2QQAAGwAAAAwg6I0oXTTP8w62NDbs9E/AAAAP8YDAAAAAAAAAdoEAABsAAAAsJQEXVps0z9sPOvI+gnSPwAAAD/GAwAAAAAAAAHbBAAAbAAAAOiulxnwX9M/WD4wS8Jv0j8AAAA/1gMAAAAAAAAB3AQAAGwAAAAoySrWhVPTP7RAwJwG7dI/AAAAP9YDAAAAAAAAAd0EAABsAAAAJOzuJvhC0z+IQ5u9x4HTPwAAAD/1AwAAAAAAAAHeBAAAbAAAAKT9UE+xOtM/MEZdmbQO1D8AAAA/9QMAAAAAAAAB3wQAAGwAAADcOqhcuR3TP9xIH3Whm9Q/AAAAP/UDAAAAAAAAAeAEAABsAAAAGHj/acEA0z84S6/G5RjVPwAAAD8UBAAAAAAAAAHhBAAAbAAAANCj9E4Q7NI/5E1xotKl1T8AAAA/FAQAAAAAAAAB4gQAAGwAAABM2BrIO9PSPxxQ6K5CG9Y/AAAAPxQEAAAAAAAAAeMEAABsAAAABAQQrYq+0j9UUl+7spDWPwAAAD8zBAAAAAAAAAHkBAAAbAAAAEQeo2kgstI//FQhl58d1z8AAAA/MwQAAAAAAAAB5QQAAGwAAABAQWe6kqHSPwxXf147i9c/AAAAPzMEAAAAAAAAAeYEAABsAAAAPGQrCwWR0j+0WJJWWuHXPwAAAD9DBAAAAAAAAAHnBAAAbAAAAHx+vseahNI/7FoJY8pW2D8AAAA/QwQAAAAAAAAB6AQAAGwAAAD4jyDwU3zSP5xdyz6349g/AAAAP2IEAAAAAAAAAekEAABsAAAAuJhRhDB40j9kYKZfeHjZPwAAAD9iBAAAAAAAAAHqBAAAbAAAAPiPIPBTfNI/xGI2sbz12T8AAAA/YgQAAAAAAAAB6wQAAGwAAAC4mFGEMHjSP/xkrb0sa9o/AAAAP4EEAAAAAAAAAewEAABsAAAAPIfvW3eA0j98Zqdwd7naPwAAAD+BBAAAAAAAAAHtBAAAbAAAADxkKwsFkdI/RGjTrWoX2z8AAAA/gQQAAAAAAAAB7gQAAGwAAABAQWe6kqHSPyxqGDAyfds/AAAAP5AEAAAAAAAAAe8EAABsAAAAxAxBQWe60j+Ea/mdqMPbPwAAAD+QBAAAAAAAAAHwBAAAbAAAAIzP6TNf19I/bG0+IHAp3D8AAAA/rwQAAAAAAAAB8QQAAGwAAAAQm8O6M/DSPxRvURiPf9w/AAAAP68EAAAAAAAAAfIEAABsAAAAWG/O1eQE0z/ccH1Vgt3cPwAAAD+/BAAAAAAAAAHzBAAAbAAAAFwpRjQAJtM/FHP0YfJS3T8AAAA/vwQAAAAAAAAB9AQAAGwAAACo2oz+PkvTP0R1a25iyN0/AAAAP88EAAAAAAAAAfUEAABsAAAAcJ018TZo0z+kd/u/pkXePwAAAD/PBAAAAAAAAAH2BAAAbAAAALhOfLt1jdM/VHq9m5PS3j8AAAA/7gQAAAAAAAAB9wQAAGwAAABA95Hx17bTP9R8ZjKsV98/AAAAP+4EAAAAAAAAAfgEAABsAAAASI5F/4Do0z+EfygOmeTfPwAAAD/9BAAAAAAAAAH5BAAAbAAAANA2WzXjEdQ/EkH19MI44D8AAAA//QQAAAAAAAAB+gQAAGwAAACg1j/XaD/UP1rCSUBPe+A/AAAAPw0FAAAAAAAAAfsEAABsAAAAaHYkee5s1D+uwyquxcHgPwAAAD8NBQAAAAAAAAH8BAAAbAAAAHQN2IaXntQ/tsTZkZP44D8AAAA/LAUAAAAAAAAB/QQAAGwAAAD8te28+cfUPwrGuv8JP+E/AAAAPywFAAAAAAAAAf4EAABsAAAAyFXSXn/11D9yRyiQaonhPwAAAD8sBQAAAAAAAAH/BAAAbAAAAEz+55ThHtU/okjwuAzI4T8AAAA/PAUAAAAAAAABAAUAAGwAAABYlZuiilDVP65Jn5za/uE/AAAAPzwFAAAAAAAAAQEFAABsAAAApCMeHFeG1T+iysFdvjHiPwAAAD9bBQAAAAAAAAECBQAAbAAAALiXDdmNyNU/Hsy7EAmA4j8AAAA/WwUAAAAAAAABAwUAAGwAAACEFC4qoQbWP9JNWysS2uI/AAAAP2sFAAAAAAAAAQQFAABsAAAAUJFOe7RE1j/Kzn3s9QzjPwAAAD9rBQAAAAAAAAEFBQAAbAAAAJwf0fSAetY/qs8Ti+874z8AAAA/egUAAAAAAAABBgUAAGwAAAAopSLacLTWP2rQkOQUY+M/AAAAP3oFAAAAAAAAAQcFAABsAAAAeBDhAsv61j+GUczqzJ3jPwAAAD+aBQAAAAAAAAEIBQAAbAAAAAxzbpdIRdc/ilJ7zprU4z8AAAA/mgUAAAAAAAABCQUAAGwAAAAYxJkDDZjXP67TttRSD+Q/AAAAP5oFAAAAAAAAAQoFAABsAAAAbC9YLGfe1z+iVNmVNkLkPwAAAD+pBQAAAAAAAAELBQAAbAAAAECJtCwILdg/XlVW71tp5D8AAAA/qQUAAAAAAAABDAUAAGwAAADQ60HBhXfYPwrWRiaXjOQ/AAAAP8kFAAAAAAAAAQ0FAABsAAAAYCsLBZHS2D/aVlCiprfkPwAAAD/JBQAAAAAAAAEOBQAAbAAAADxio7S/Mdk/qtdZHrbi5D8AAAA/yQUAAAAAAAABDwUAAGwAAAAMmTtk7pDZP35YY5rFDeU/AAAAP+gFAAAAAAAAARAFAABsAAAApNgEqPnr2T/+2DqMLCnlPwAAAD/oBQAAAAAAAAERBQAAbAAAALgGbMNLT9o/Olng8+o05T8AAAA/6AUAAAAAAAABEgUAAGwAAAAQLKJKwbbaP0rZbBbVOOU/AAAAPwcGAAAAAAAAARMFAABsAAAAqCXj7Ocy2z9y2YVbqUDlPwAAAD8HBgAAAAAAAAEUBQAAbAAAAERC6N+Ants/hlkSfpNE5T8AAAA/BwYAAAAAAAABFQUAAGwAAACcZx5n9gXcP0rZbBbVOOU/AAAAPyYGAAAAAAAAARYFAABsAAAA7K8YP95c3D/+2DqMLCnlPwAAAD8mBgAAAAAAAAEXBQAAbAAAAMjmsO4MvNw/yliVJG4d5T8AAAA/JgYAAAAAAAABGAUAAGwAAABYJnoyGBfdP35YY5rFDeU/AAAAPzYGAAAAAAAAARkFAABsAAAAbFThTWp63T9uV7S299bkPwAAAD82BgAAAAAAAAEaBQAAbAAAAESLef2Y2d0/xtbDf7yz5D8AAAA/VQYAAAAAAAABGwUAAGwAAABYueAY6zzeP+LVLeHChOQ/AAAAP1UGAAAAAAAAARwFAABsAAAAcOdHND2g3j8SVSRls1nkPwAAAD9lBgAAAAAAAAEdBQAAbAAAAIgVr0+PA98/ZtQzLng25D8AAAA/ZQYAAAAAAAABHgUAAGwAAAAcMrRCKG/fP3JTEW2UA+Q/AAAAP3QGAAAAAAAAAR8FAABsAAAAeFfqyZ3W3z960u6rsNDjPwAAAD90BgAAAAAAAAEgBQAAbAAAAIbL2YbUGOA/ElGBG1CG4z8AAAA/lAYAAAAAAAABIQUAAGwAAABQa74oWkbgP6rPE4vvO+M/AAAAP5QGAAAAAAAAASIFAABsAAAAeI+7FM5x4D8yzhnYpO3iPwAAAD+UBgAAAAAAAAEjBQAAbAAAAAI40Uowm+A/Ks1q9Na24j8AAAA/ogYAAAAAAAABJAUAAGwAAADqZP/KgMLgP/bLoss0eOI/AAAAP6IGAAAAAAAAASUFAABsAAAA0pEtS9Hp4D+iysFdvjHiPwAAAD/CBgAAAAAAAAEmBQAAbAAAAB5DdBUQD+E/Fkk7iInf4T8AAAA/wgYAAAAAAAABJwUAAGwAAADiBR0ICCzhP5pHQdU+keE/AAAAP9EGAAAAAAAAASgFAABsAAAAyFUP2cpC4T9GRmBnyErhPwAAAD/RBgAAAAAAAAEpBQAAbAAAAO6c0BWxXeE/jsTATL/w4D8AAAA/4QYAAAAAAAABKgUAAGwAAAAU5JFSl3jhPypDU7xepuA/AAAAP+EGAAAAAAAAASsFAABsAAAAeiIi+6CX4T9ywbOhVUzgPwAAAD8ABwAAAAAAAAEsBQAAbAAAAKBp4zeHsuE/zH9amEH03z8AAAA/AAcAAAAAAAABLQUAAGwAAAAIqHPgkNHhP0x9sQEpb98/AAAAPwAHAAAAAAAAAS4FAABsAAAAzmoc04ju4T9ce2x/YQnfPwAAAD8fBwAAAAAAAAEvBQAAbAAAAPSx3Q9vCeI/THkOuMWb3j8AAAA/HwcAAAAAAAABMAUAAGwAAAB6fbeWQyLiP1R2GlIw/90/AAAAPx8HAAAAAAAAATEFAABsAAAAAEmRHRg74j8Uc/Rh8lLdPwAAAD8/BwAAAAAAAAEyBQAAbAAAAIQUa6TsU+I/rG+1LOCe3D8AAAA/PwcAAAAAAAABMwUAAGwAAAAqbY4JjGbiPzxsdvfN6ts/AAAAPz8HAAAAAAAAATQFAABsAAAA7FL7TPZy4j/UaDfCuzbbPwAAAD9OBwAAAAAAAAE1BQAAbAAAALA4aJBgf+I/DGZcofqh2j8AAAA/TgcAAAAAAAABNgUAAGwAAACyFaQ/7o/iP1Ri6+E/3tk/AAAAP20HAAAAAAAAATcFAABsAAAAmGWWELGm4j+cXnoihRrZPwAAAD9tBwAAAAAAAAE4BQAAbAAAAPrG6gktteI/xFlBOigY2D8AAAA/fQcAAAAAAAABOQUAAGwAAAD+oya5usXiP0xVUyFILdc/AAAAP30HAAAAAAAAAToFAABsAAAAYAV7sjbU4j9sUBo56yrWPwAAAD+NBwAAAAAAAAE7BQAAbAAAAER4MdRr2uI/hEvhUI4o1T8AAAA/jQcAAAAAAAABPAUAAGwAAACi/EkeWtjiP3RF4D+P59M/AAAAP5wHAAAAAAAAAT0FAABsAAAAQJv1JN7J4j8APU/dSynSPwAAAD+cBwAAAAAAAAE+BQAAbAAAALrPG54JseI/rDMo3A480D8AAAA/vAcAAAAAAAABPwUAAGwAAAA2BEIXNZjiPzhTCANZT8w/AAAAP7wHAAAAAAAAAUAFAABsAAAALErKuBl34j+IQLoA33TIPwAAAD/LBwAAAAAAAAFBBQAAbAAAAIrxplN6ZOI/sC+YO1j4xD8AAAA/ywcAAAAAAAABQgUAAGwAAAAmkFJa/lXiP9gg1D1t6cE/AAAAP9sHAAAAAAAAAUMFAABsAAAAxC7+YIJH4j/AIZAuwDe9PwAAAD/bBwAAAAAAAAFEBQAAbAAAAMQu/mCCR+I/wCGQLsA3vT8AAAA/+gcAAAAAAAABRQUAAGwAAADELv5ggkfiP8AhkC7AN70/AAAAP/oHAAAAAAAAAUYFAABsAAAAxC7+YIJH4j/AIZAuwDe9PwAAAD/6BwAAAAAAAAFHBQAAbAAAAGwvWCxn3tc/asAEvocV4D8AAAA/AAAAAAAAAAABSAUAAGwAAABsL1gsZ97XP2rABL6HFeA/AAAAPw8AAAAAAAAAAUkFAABsAAAAbC9YLGfe1z9qwAS+hxXgPwAAAD8PAAAAAAAAAAFKBQAAbAAAAGwvWCxn3tc/asAEvocV4D8AAAA/LwAAAAAAAAABSwUAAGwAAABsL1gsZ97XP2rABL6HFeA/AAAAPy8AAAAAAAAAAUwFAABsAAAAbC9YLGfe1z9qwAS+hxXgPwAAAD8vAAAAAAAAAAFNBQAAbAAAAGwvWCxn3tc/asAEvocV4D8AAAA/LwAAAAAAAAABTgUAAGwAAABsL1gsZ97XP2rABL6HFeA/AAAAPy8AAAAAAAAAAU8FAABsAAAAqGyvOW/B1z+6Qgjt4Y7gPwAAAD9OAAAAAAAAAAFQBQAAbAAAAOhjfqWSxdc/AkM6d4qe4D8AAAA/XgAAAAAAAAABUQUAAGwAAABoUhx92c3XP9LDQ/OZyeA/AAAAP14AAAAAAAAAAVIFAABsAAAAbC9YLGfe1z+OxMBMv/DgPwAAAD99AAAAAAAAAAFTBQAAbAAAAKwmJ5iK4tc/KsUkYRAQ4T8AAAA/fQAAAAAAAAABVAUAAGwAAAAsFcVv0erXP9JFFZhLM+E/AAAAP4wAAAAAAAAAAVUFAABsAAAAcAyU2/Tu1z8uxtNE3kbhPwAAAD+MAAAAAAAAAAFWBQAAbAAAALADY0cY89c/tkarNkVi4T8AAAA/nAAAAAAAAAABVwUAAGwAAACwA2NHGPPXP9pGxHsZauE/AAAAP5wAAAAAAAAAAVgFAABsAAAA9Poxszv31z/uxlCeA27hPwAAAD+cAAAAAAAAAAFZBQAAbAAAADjyAB9f+9c/7sZQngNu4T8AAAA/uwAAAAAAAAABWgUAAGwAAAA48gAfX/vXPxbHaePXdeE/AAAAP7sAAAAAAAAAAVsFAABsAAAAOPIAH1/71z8Wx2nj13XhPwAAAD+7AAAAAAAAAAFcBQAAbAAAADjyAB9f+9c/Fsdp49d14T8AAAA/uwAAAAAAAAABXQUAAGwAAAA48gAfX/vXPxbHaePXdeE/AAAAP7sAAAAAAAAAAV4FAABsAAAAOPIAH1/71z8Wx2nj13XhPwAAAD+7AAAAAAAAAAFfBQAAbAAAACwBOZsBPOA/YkltEjLv4T8AAAA/AAAAAAAAAAABYAUAAGwAAAA0u7D5HF3gP0JKA7ErHuI/AAAAPx8AAAAAAAAAAWEFAABsAAAANLuw+Rxd4D9CSgOxKx7iPwAAAD8fAAAAAAAAAAFiBQAAbAAAADS7sPkcXeA/QkoDsSse4j8AAAA/HwAAAAAAAAABYwUAAGwAAAA0u7D5HF3gP0JKA7ErHuI/AAAAPy8AAAAAAAAAAWQFAABsAAAANLuw+Rxd4D9CSgOxKx7iPwAAAD8vAAAAAAAAAAFlBQAAbAAAALqGioDxdeA/hse0slSN4T8AAAA/TgAAAAAAAAABZgUAAGwAAACe+UCiJnzgPx5GRyL0QuE/AAAAP04AAAAAAAAAAWcFAABsAAAAPHUoWDh+4D/axPLWZwDhPwAAAD9OAAAAAAAAAAFoBQAAbAAAAJ75QKImfOA/YsP4Ix2y4D8AAAA/bQAAAAAAAAABaQUAAGwAAADc8A8OSoDgP5bBzOYpVOA/AAAAP20AAAAAAAAAAWoFAABsAAAAHujeeW2E4D9GwOt4sw3gPwAAAD99AAAAAAAAAAFrBQAAbAAAAABblZuiiuA/DH/dPhzN3z8AAAA/fQAAAAAAAAABbAUAAGwAAAAixRop+5TgP/x8f3eAX98/AAAAP40AAAAAAAAAAW0FAABsAAAAYrzplB6Z4D+Ee4XENRHfPwAAAD+NAAAAAAAAAAFuBQAAbAAAAMJAAt8Ml+A/VHq9m5PS3j8AAAA/nAAAAAAAAAABbwUAAGwAAADCQALfDJfgPwx6ixHrwt4/AAAAP5wAAAAAAAAAAXAFAABsAAAAAjjRSjCb4D8MeosR68LePwAAAD+cAAAAAAAAAAFxBQAAbAAAACLFGin7lOA/DHqLEevC3j8AAAA/vAAAAAAAAAABcgUAAGwAAACCSTNz6ZLgPwx6ixHrwt4/AAAAP7wAAAAAAAAAAXMFAABsAAAAoNZ8UbSM4D8MeosR68LePwAAAD+8AAAAAAAAAAF0BQAAbAAAAKDWfFG0jOA/DHqLEevC3j8AAAA/ywAAAAAAAAABdQUAAGwAAACg1nxRtIzgPwx6ixHrwt4/AAAAP8sAAAAAAAAAAXYFAABsAAAA2hPUXrxv4D+cfpJvn7XfPwAAAD/6AAAAAAAAAAF3BQAAbAAAABQuZxtSY+A/XH8PycTc3z8AAAA/+gAAAAAAAAABeAUAAGwAAABSSPrX51bgP1ZAeJudEeA/AAAAP/oAAAAAAAAAAXkFAABsAAAAMN50So9M4D8CwWjS2DTgPwAAAD8KAQAAAAAAAAF6BQAAbAAAABB077w2QuA/IkKk2JBv4D8AAAA/CgEAAAAAAAABewUAAGwAAADsCWov3jfgP05DbAEzruA/AAAAPykBAAAAAAAAAXwFAABsAAAAahvMV5cv4D/uRH/5UQThPwAAAD8pAQAAAAAAAAF9BQAAbAAAAIqoFTZiKeA/2kbEexlq4T8AAAA/OQEAAAAAAAABfgUAAGwAAABIsUbKPiXgP35I13M4wOE/AAAAPzkBAAAAAAAAAX8FAABsAAAASLFGyj4l4D/2SdEmgw7iPwAAAD9IAQAAAAAAAAGABQAAbAAAAEixRso+JeA/JkuZTyVN4j8AAAA/SAEAAAAAAAABgQUAAGwAAAAqJP3rcyvgP75L/WN2bOI/AAAAP2cBAAAAAAAAAYIFAABsAAAAahvMV5cv4D+iTJMCcJviPwAAAD9nAQAAAAAAAAGDBQAAbAAAAEyOgnnMNeA/Ks1q9Na24j8AAAA/ZwEAAAAAAAABhAUAAGwAAAAsATmbATzgP65NQuY90uI/AAAAP4cBAAAAAAAAAYUFAABsAAAAzHwgURM+4D8eTo21uuniPwAAAD+HAQAAAAAAAAGGBQAAbAAAAK7v1nJIROA/Rk6m+o7x4j8AAAA/hwEAAAAAAAABhwUAAGwAAABQa74oWkbgP45O2IQ3AeM/AAAAP6UBAAAAAAAAAYgFAABsAAAAEHTvvDZC4D/Kzn3s9QzjPwAAAD+lAQAAAAAAAAGJBQAAbAAAAFBrvihaRuA/7s6WMcoU4z8AAAA/pQEAAAAAAAABigUAAGwAAABMjoJ5zDXgP+7OljHKFOM/AAAAP6UBAAAAAAAAAYsFAABsAAAATI6Cecw14D/uzpYxyhTjPwAAAD/EAQAAAAAAAAGMBQAAbAAAAEyOgnnMNeA/7s6WMcoU4z8AAAA/xAEAAAAAAAABjQUAAGwAAABMjoJ5zDXgP+7OljHKFOM/AAAAP8QBAAAAAAAAAY4FAABsAAAAyFVMUxaQ7T8m9cjUt/jqPwAAAD8AAAAAAAAAAAGPBQAAbAAAAMhVTFMWkO0/JvXI1Lf46j8AAAA/IAAAAAAAAAABkAUAAGwAAADIVUxTFpDtPyb1yNS3+Oo/AAAAPyAAAAAAAAAAAZEFAABsAAAATETqKl2Y7T+C91gm/HXrPwAAAD8vAAAAAAAAAAGSBQAAbAAAACy3oEySnu0/ivgHCsqs6z8AAAA/LwAAAAAAAAABkwUAAGwAAADMMogCpKDtP155EYbZ1+s/AAAAPz8AAAAAAAAAAZQFAABsAAAAjDu5loCc7T+CeSrLrd/rPwAAAD8/AAAAAAAAAAGVBQAAbAAAAOy/0eBumu0/vvnPMmzr6z8AAAA/PwAAAAAAAAABlgUAAGwAAABMROoqXZjtP/J5dZoq9+s/AAAAP14AAAAAAAAAAZcFAABsAAAATETqKl2Y7T/yeXWaKvfrPwAAAD9eAAAAAAAAAAGYBQAAbAAAAExE6ipdmO0/8nl1mir36z8AAAA/XgAAAAAAAAABmQUAAGwAAABMROoqXZjtP/J5dZoq9+s/AAAAP14AAAAAAAAAAZoFAABsAAAATETqKl2Y7T/yeXWaKvfrPwAAAD9eAAAAAAAAAAGbBQAAbAAAAExE6ipdmO0/8nl1mir36z8AAAA/XgAAAAAAAAABnAUAAGwAAABMROoqXZjtP/J5dZoq9+s/AAAAP30AAAAAAAAAAZ0FAABsAAAATETqKl2Y7T/yeXWaKvfrPwAAAD99AAAAAAAAAAGeBQAAbAAAAE4hJtrqqO0/BngwGGOR6z8AAAA/rAAAAAAAAAABnwUAAGwAAAAulNz7H6/tP5Z35Ujmees/AAAAP6wAAAAAAAAAAaAFAABsAAAAUv5hiXi57T+udk+q7ErrPwAAAD/LAAAAAAAAAAGhBQAAbAAAAJjSbKQpzu0/lvUTpDQQ6z8AAAA/ywAAAAAAAAABogUAAGwAAAB+Il917OTtP1J0v1iozeo/AAAAP8sAAAAAAAAAAaMFAABsAAAA4mDvHfYD7j/q8lHIR4PqPwAAAD/rAAAAAAAAAAGkBQAAbAAAACoSNug0Ke4/kvFwWtE86j8AAAA/6wAAAAAAAAABpQUAAGwAAAB0w3yyc07uPy5wA8pw8uk/AAAAP/oAAAAAAAAAAaYFAABsAAAAvHTDfLJz7j9W7kpqk5DpPwAAAD/6AAAAAAAAAAGnBQAAbAAAAEQd2bIUne4/ZuwF6Msq6T8AAAA/+gAAAAAAAAABqAUAAGwAAADMxe7odsbuP1LqpyAwveg/AAAAPxoBAAAAAAAAAakFAABsAAAAuvIcacft7j92aO/AUlvoPwAAAD8aAQAAAAAAAAGqBQAAbAAAAISSAQtNG+8/imaqPov15z8AAAA/KQEAAAAAAAABqwUAAGwAAADIQ0jVi0DvPxJlsItAp+c/AAAAPykBAAAAAAAAAawFAABsAAAAsnB2Vdxn7z/mY+hinmjnPwAAAD85AQAAAAAAAAGtBQAAbAAAALoq7rP3iO8/euJ60j0e5z8AAAA/OQEAAAAAAAABrgUAAGwAAAAgaX5cAajvP7rh/XgY9+Y/AAAAP1gBAAAAAAAAAa8FAABsAAAApjRY49XA7z8i4Zlkx9fmPwAAAD9YAQAAAAAAAAGwBQAAbAAAAEyNe0h10+8/2uBn2h7I5j8AAAA/WAEAAAAAAAABsQUAAGwAAABu9wDWzd3vP/7ggB/zz+Y/AAAAP3cBAAAAAAAAAbIFAABsAAAAMt1tGTjq7z+64f14GPfmPwAAAD93AQAAAAAAAAGzBQAAbAAAADLdbRk46u8/uuH9eBj35j8AAAA/dwEAAAAAAAABtAUAAGwAAAAy3W0ZOOrvP7rh/XgY9+Y/AAAAP5cBAAAAAAAAAbUFAABsAAAAMt1tGTjq7z+64f14GPfmPwAAAD+XAQAAAAAAAAs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29|48.857|49.04401|2.630997|176.14|14.19101|9.421997|71.57401|9.401001|1.412994|0.975006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39344|recordLength=439368|start=0|end=439344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0AAAAQAAAABwMAAAAAAQAAABAAAAAECUlua0F0b21WMQIAAAAJBAAAAAkFAAAACQYAAAAJBwAAAAkIAAAACQkAAAAJCgAAAAkLAAAACQwAAAAJDQAAAAkOAAAACQ8AAAAJEAAAAA0DBQQAAAALUGVuU3Ryb2tlVjEEAAAACkF0dHJpYnV0ZXMFVHJhY2UJU3RhcnRUaW1lBFR5cGUEBAAED1BlbkF0dHJpYnV0ZXNWMQIAAAAKSW5rVHJhY2VWMQIAAAAQDEFjdGlvblR5cGVWMQIAAAACAAAACREAAAAJEgAAAEWcAAAAAAAABe3///8MQWN0aW9uVHlwZVYxAQAAAAd2YWx1ZV9fAAgCAAAAAAAAAAEFAAAABAAAAAkUAAAACRUAAAAhpAAAAAAAAAHq////7f///wAAAAABBgAAAAQAAAAJFwAAAAkYAAAA/6kAAAAAAAAB5////+3///8AAAAAAQcAAAAEAAAACRoAAAAJGwAAAJqvAAAAAAAAAeT////t////AAAAAAEIAAAABAAAAAkdAAAACR4AAACftgAAAAAAAAHh////7f///wAAAAABCQAAAAQAAAAJIAAAAAkhAAAAQDUCAAAAAAAB3v///+3///8AAAAAAQoAAAAEAAAACSMAAAAJJAAAAOsHBQAAAAAAAdv////t////AAAAAAELAAAABAAAAAkmAAAACScAAABQSAUAAAAAAAHY////7f///wAAAAABDAAAAAQAAAAJKQAAAAkqAAAAqlsFAAAAAAAB1f///+3///8AAAAAAQ0AAAAEAAAACSwAAAAJLQAAAC9gBQAAAAAAAdL////t////AAAAAAEOAAAABAAAAAkvAAAACTAAAAB3aAUAAAAAAAHP////7f///wAAAAABDwAAAAQAAAAJMgAAAAkzAAAAdGoFAAAAAAABzP///+3///8AAAAAARAAAAAEAAAACTUAAAAJNgAAAEB6BQAAAAAAAcn////t////AAAAAAURAAAAD1BlbkF0dHJpYnV0ZXNWMQoAAAAHX2NvbG9yQQdfY29sb3JSB19jb2xvckcHX2NvbG9yQgpGaXRUb0N1cnZlBkhlaWdodA5JZ25vcmVQcmVzc3VyZQ1Jc0hpZ2hsaWdodGVyBVNoYXBlBVdpZHRoAAAAAAAAAAAEAAICAgIBBgEBDEJydXNoU2hhcGVWMQIAAAAGAgAAAP//AAAAAAAAAAAACEAAAAXI////DEJydXNoU2hhcGVWMQEAAAAHdmFsdWVfXwAIAgAAAAEAAAAAAAAAAAAIQAUSAAAACklua1RyYWNlVjEDAAAADUxpc3RgMStfaXRlbXMMTGlzdGAxK19zaXplD0xpc3RgMStfdmVyc2lvbgQAABhTaGFyZWQuSW5raW5nLklua1BvaW50W10CAAAACAgCAAAACTkAAAAtAAAALQAAAAEUAAAAEQAAAP//AAAAAAAAAAAACEAAAAHG////yP///wEAAAAAAAAAAAAIQAEVAAAAEgAAAAk7AAAASwAAAEsAAAABFwAAABEAAAD//wAAAAAAAAAAAAhAAAABxP///8j///8BAAAAAAAAAAAACEABGAAAABIAAAAJPQAAAEMAAABDAAAAARoAAAARAAAA//8AAAAAAAAAAAAIQAAAAcL////I////AQAAAAAAAAAAAAhAARsAAAASAAAACT8AAAAuAAAALgAAAAEdAAAAEQAAAP//AAAAAAAAAAAACEAAAAHA////yP///wEAAAAAAAAAAAAIQAEeAAAAEgAAAAlBAAAAMwAAADMAAAABIAAAABEAAAD//wAAAAAAAAAAAAhAAAABvv///8j///8BAAAAAAAAAAAACEABIQAAABIAAAAJQwAAABkAAAAZAAAAASMAAAARAAAA//8AAAAAAAAAAAAIQAAAAbz////I////AQAAAAAAAAAAAAhAASQAAAASAAAACUUAAAAhAAAAIQAAAAEmAAAAEQAAAP//AAAAAAAAAAAACEAAAAG6////yP///wEAAAAAAAAAAAAIQAEnAAAAEgAAAAlHAAAADgAAAA4AAAABKQAAABEAAAD//wAAAAAAAAAAAAhAAAABuP///8j///8BAAAAAAAAAAAACEABKgAAABIAAAAJSQAAABkAAAAZAAAAASwAAAARAAAA//8AAAAAAAAAAAAIQAAAAbb////I////AQAAAAAAAAAAAAhAAS0AAAASAAAACUsAAAB+AAAAfgAAAAEvAAAAEQAAAP//AAAAAAAAAAAACEAAAAG0////yP///wEAAAAAAAAAAAAIQAEwAAAAEgAAAAlNAAAACAAAAAgAAAABMgAAABEAAAD//wAAAAAAAAAAAAhAAAABsv///8j///8BAAAAAAAAAAAACEABMwAAABIAAAAJTwAAAI0AAACNAAAAATUAAAARAAAA//8AAAAAAAAAAAAIQAAAAbD////I////AQAAAAAAAAAAAAhAATYAAAASAAAACVEAAAAQAAAAEAAAAAc5AAAAAAEAAABAAAAABApJbmtQb2ludFYxAg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0TBzsAAAAAAQAAAIAAAAAECklua1BvaW50VjEC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DTUHPQAAAAABAAAAgAAAAAQKSW5rUG9pbnRWMQI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09Bz8AAAAAAQAAAEAAAAAECklua1BvaW50VjECAA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NEgdBAAAAAAEAAABAAAAABApJbmtQb2ludFYxAgAAAAk7AQAACTwBAAAJPQEAAAk+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0NB0MAAAAAAQAAACAAAAAECklua1BvaW50VjECAAAACW4BAAAJbwEAAAlwAQAACXEBAAAJcgEAAAlzAQAACXQBAAAJdQEAAAl2AQAACXcBAAAJeAEAAAl5AQAACXoBAAAJewEAAAl8AQAACX0BAAAJfgEAAAl/AQAACYABAAAJgQEAAAmCAQAACYMBAAAJhAEAAAmFAQAACYYBAAANBwdFAAAAAAEAAABAAAAABApJbmtQb2ludFYxAgAAAAmHAQAACYgBAAAJiQEAAAmKAQAACYsBAAAJjAEAAAmNAQAACY4BAAAJjwEAAAmQAQAACZEBAAAJkgEAAAmTAQAACZQBAAAJlQEAAAmWAQAACZcBAAAJmAEAAAmZAQAACZoBAAAJmwEAAAmcAQAACZ0BAAAJngEAAAmfAQAACaABAAAJoQEAAAmiAQAACaMBAAAJpAEAAAmlAQAACaYBAAAJpwEAAA0fB0cAAAAAAQAAABAAAAAECklua1BvaW50VjECAAAACagBAAAJqQEAAAmqAQAACasBAAAJrAEAAAmtAQAACa4BAAAJrwEAAAmwAQAACbEBAAAJsgEAAAmzAQAACbQBAAAJtQEAAA0CB0kAAAAAAQAAACAAAAAECklua1BvaW50VjECAAAACbYBAAAJtwEAAAm4AQAACbkBAAAJugEAAAm7AQAACbwBAAAJvQEAAAm+AQAACb8BAAAJwAEAAAnBAQAACcIBAAAJwwEAAAnEAQAACcUBAAAJxgEAAAnHAQAACcgBAAAJyQEAAAnKAQAACcsBAAAJzAEAAAnNAQAACc4BAAANBwdLAAAAAAEAAACAAAAABApJbmtQb2ludFYxAgAAAAnPAQAACdABAAAJ0QEAAAnSAQ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0CB00AAAAAAQAAAAgAAAAECklua1BvaW50VjECAAAACU0CAAAJTgIAAAlPAgAACVACAAAJUQIAAAlSAgAACVMCAAAJVAIAAAdPAAAAAAEAAAAAAQAABApJbmtQb2ludFYxAgA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J1QIAAAnWAgAACdcCAAAJ2AIAAAnZAgAACdoCAAAJ2wIAAAncAgAACd0CAAAJ3gIAAAnfAgAACeACAAAJ4QIAAA1zB1EAAAAAAQAAABAAAAAECklua1BvaW50VjECAAAACeICAAAJ4wIAAAnkAgAACeUCAAAJ5gIAAAnnAgAACegCAAAJ6QIAAAnqAgAACesCAAAJ7AIAAAntAgAACe4CAAAJ7wIAAAnwAgAACfECAAAFUgAAAApJbmtQb2ludFYxBAAAAAFYAVkOUHJlc3N1cmVGYWN0b3IJVGltZVN0YW1wAAAAAAYGCxACAAAAAONrl0aiWD+sO1a5sD7RPwAAAD8AAAAAAAAAAAFTAAAAUgAAAMDd5+iHj30/lDSXIiTu0j8AAAA/IAAAAAAAAAABVAAAAFIAAADA3efoh499P5Q0lyIk7tI/AAAAPyAAAAAAAAAAAVUAAABSAAAAgKQkWMq1dz9Ee/2xUAXUPwAAAD8gAAAAAAAAAAFWAAAAUgAAAIA1X9Acd3k/RKQUHRwD1T8AAAA/PwAAAAAAAAABVwAAAFIAAAAgQYYgqaJ6P+CRjT8lztU/AAAAPz8AAAAAAAAAAVgAAABSAAAAgLty+OIMej9cJhn1Ck3WPwAAAD8/AAAAAAAAAAFZAAAAUgAAAACwS6hW4Xg/yGG3Pc1/1j8AAAA/XgAAAAAAAAABWgAAAFIAAAAAmf0HPop2P5R1Qau4kNY/AAAAP14AAAAAAAAAAVsAAABSAAAAQBPq33f0dT+UdUGruJDWPwAAAD9eAAAAAAAAAAFcAAAAUgAAAOAHw4/ryHQ/lEwqQO2S1T8AAAA/bgAAAAAAAAABXQAAAFIAAACgdogXmQdzP+SiEY0nJ9Q/AAAAP24AAAAAAAAAAV4AAABSAAAAYPybP1+dcz+sxx9IFZHSPwAAAD+NAAAAAAAAAAFfAAAAUgAAACCCr2clM3Q/sNijlRfq0D8AAAA/jQAAAAAAAAABYAAAAFIAAACApCRYyrV3P5C/xVhIdc4/AAAAP40AAAAAAAAAAWEAAABSAAAAoEytcDXOez/481TRQ1zKPwAAAD+sAAAAAAAAAAFiAAAAUgAAAKD0NYmg5n8/KJ8g28Ooxj8AAAA/rAAAAAAAAAABYwAAAFIAAADglvwML+CCPyzBKHbIWsM/AAAAP6wAAAAAAAAAAWQAAABSAAAAYPZn6fAXhj8AYqxuDOm+PwAAAD/MAAAAAAAAAAFlAAAAUgAAAJCHomFD2Yc/8KW8pBVNuD8AAAA/zAAAAAAAAAABZgAAAFIAAABwSqx1JiSIP5CdqkRaJbM/AAAAP8wAAAAAAAAAAWcAAABSAAAAMNC/ney5iD9QQsTmBqCuPwAAAD/bAAAAAAAAAAFoAAAAUgAAAICe8AFcMIo/4CQliWuLqD8AAAA/2wAAAAAAAAABaQAAAFIAAAAg5w0+BRGLP2BuQf9GX6U/AAAAP/oAAAAAAAAAAWoAAABSAAAAQHhItlfSjD8AuF11IjOiPwAAAD/6AAAAAAAAAAFrAAAAUgAAAPD9W94daI0/kBkNCceroT8AAAA/CgEAAAAAAAABbAAAAFIAAADw/VveHWiNP5AZDQnHq6E/AAAAPwoBAAAAAAAAAW0AAABSAAAAEDtSyjodjT9w+gqOq7GmPwAAAD8aAQAAAAAAAAFuAAAAUgAAALAvK3qu8Ys/wMiBNZmCrD8AAAA/GgEAAAAAAAABbwAAAFIAAACAnvABXDCKPwCwMSJRWrI/AAAAPzkBAAAAAAAAAXAAAABSAAAA0FXTxbJPiT8oaRvMXj63PwAAAD85AQAAAAAAAAFxAAAAUgAAAJCHomFD2Yc/YOhpvZ7LvD8AAAA/OQEAAAAAAAABcgAAAFIAAAAgfHsRt62GP1xbcDJGTsE/AAAAP0kBAAAAAAAAAXMAAABSAAAAsHBUwSqChT/ErqGY0SXEPwAAAD9JAQAAAAAAAAF0AAAAUgAAAIDfGUnYwIM/YFH7tApBxz8AAAA/aAEAAAAAAAABdQAAAFIAAAAwEenkaEqCP/i5uRh2Bcs/AAAAP2gBAAAAAAAAAXYAAABSAAAAkMjLqL9pgT+QInh84cnOPwAAAD93AQAAAAAAAAF3AAAAUgAAAPBCuID504A/lOJoTI3y0D8AAAA/dwEAAAAAAAABeAAAAFIAAAAwvaRYMz6AP0iMgf9SXtI/AAAAP4cBAAAAAAAAAXkAAABSAAAAoPQ1iaDmfz9gDobXQajTPwAAAD+HAQAAAAAAAAF6AAAAUgAAAMDd5+iHj30/YJpPZqb61D8AAAA/lwEAAAAAAAABewAAAFIAAAAwvaRYMz6AP2DDZtFx+NU/AAAAP6YBAAAAAAAAAXwAAABSAAAAML2kWDM+gD9gw2bRcfjVPwAAAD+2AQAAAAAAAAF9AAAAUgAAADC9pFgzPoA/YMNm0XH41T8AAAA/tgEAAAAAAAABfgAAAFIAAAAwvaRYMz6AP2DDZtFx+NU/AAAAP8YBAAAAAAAAAX8AAABSAAAAtIgOYG5SxD8sasmdiKfbPwAAAD8AAAAAAAAAAAGAAAAAUgAAALSIDmBuUsQ/LGrJnYin2z8AAAA/EAAAAAAAAAABgQAAAFIAAAC0iA5gblLEPyxqyZ2Ip9s/AAAAPxAAAAAAAAAAAYIAAABSAAAAtIgOYG5SxD8sasmdiKfbPwAAAD8fAAAAAAAAAAGDAAAAUgAAALSIDmBuUsQ/LGrJnYin2z8AAAA/HwAAAAAAAAABhAAAAFIAAAC0iA5gblLEPyxqyZ2Ip9s/AAAAPx8AAAAAAAAAAYUAAABSAAAAtIgOYG5SxD8sasmdiKfbPwAAAD8fAAAAAAAAAAGGAAAAUgAAAPK4wVUk8MM/xPSPnPgd3D8AAAA/TgAAAAAAAAABhwAAAFIAAACC17zLssrDP8T0j5z4Hdw/AAAAP04AAAAAAAAAAYgAAABSAAAAnsp51Uuzwz94THp5J47bPwAAAD9jAAAAAAAAAAGJAAAAUgAAAOZZdxCToMM/wMt4MS0g2z8AAAA/YwAAAAAAAAABigAAAFIAAAAw6XRL2o3DP0Q37XtHodo/AAAAP3IAAAAAAAAAAYsAAABSAAAAAk00GiyJwz+QjdTIgTXZPwAAAD9yAAAAAAAAAAGMAAAAUgAAAF6FtXyIksM/lAELOh3j1z8AAAA/kgAAAAAAAAABjQAAAFIAAACMIfatNpfDP5DY885R5dY/AAAAP5IAAAAAAAAAAY4AAABSAAAAQpL4cu+pwz+Ur9xjhufVPwAAAD+SAAAAAAAAAAGPAAAAUgAAAJ7KedVLs8M/kOl3HFQ+1T8AAAA/sQAAAAAAAAABkAAAAFIAAAAmnztpVsHDPyxLJ7D4ttQ/AAAAP7EAAAAAAAAAAZEAAABSAAAAgte8y7LKwz9I3q/V6VnUPwAAAD+xAAAAAAAAAAGSAAAAUgAAAMQcgSR268M/4NysRfV90z8AAAA/0AAAAAAAAAABkwAAAFIAAADyuMFVJPDDP8S9WpGfiNI/AAAAP9AAAAAAAAAAAZQAAABSAAAAfI2D6S7+wz/842vcgc7RPwAAAD/QAAAAAAAAAAGVAAAAUgAAAHyNg+ku/sM/RGNqlIdg0T8AAAA/4AAAAAAAAAABlgAAAFIAAAAy/oWu5xDEPxQUQt7ZHNE/AAAAP+AAAAAAAAAAAZcAAABSAAAAjjYHEUQaxD8UFELe2RzRPwAAAD//AAAAAAAAAAGYAAAAUgAAAGCaxt+VFcQ/FBRC3tkc0T8AAAA//wAAAAAAAAABmQAAAFIAAACg34o4WTbEP0gpz9u5CdI/AAAAP/8AAAAAAAAAAZoAAABSAAAAlpVRVtVpxD94oQ79MkvTPwAAAD8eAQAAAAAAAAGbAAAAUgAAAMYxkoeDbsQ/YNTqHnRR1D8AAAA/HgEAAAAAAAABnAAAAFIAAABo+RAlJ2XEP0gHx0C1V9U/AAAAPz4BAAAAAAAAAZ0AAABSAAAAtIgOYG5SxD9EMN6rgFXWPwAAAD8+AQAAAAAAAAGeAAAAUgAAAKDfijhZNsQ/xIrOqJh91z8AAAA/PgEAAAAAAAABnwAAAFIAAAAEYkV9OQzEPxD5SBOcttg/AAAAP00BAAAAAAAAAaAAAABSAAAAmIBA88fmwz+UtuszTTPaPwAAAD9NAQAAAAAAAAGhAAAAUgAAALBz/fxgz8M/9Bqh59pj2z8AAAA/bAEAAAAAAAABogAAAFIAAABCkvhy76nDPxA685swWdw/AAAAP2wBAAAAAAAAAaMAAABSAAAA1rDz6H2Ewz/4CR2a2ArdPwAAAD9sAQAAAAAAAAGkAAAAUgAAAKYUs7fPf8M/wOMLT/bE3T8AAAA/jAEAAAAAAAABpQAAAFIAAAAw6XRL2o3DP5BaSOB6Kt4/AAAAP4wBAAAAAAAAAaYAAABSAAAAXoW1fIiSwz+oszVNnnbePwAAAD+MAQAAAAAAAAGnAAAAUgAAAF6FtXyIksM/dMe/uomH3j8AAAA/qwEAAAAAAAABqAAAAFIAAACMIfatNpfDP3THv7qJh94/AAAAP6sBAAAAAAAAAakAAABSAAAAAk00GiyJwz90AVtzV97dPwAAAD+rAQAAAAAAAAGqAAAAUgAAAKYUs7fPf8M/kDExda8s3T8AAAA/ygEAAAAAAAABqwAAAFIAAADWsPPofYTDP6hhB3cHe9w/AAAAP8oBAAAAAAAAAawAAABSAAAA1rDz6H2Ewz8Q10B4lwTcPwAAAD/KAQAAAAAAAAGtAAAAUgAAAAJNNBosicM/QP1Rw3lK2z8AAAA/2gEAAAAAAAABrgAAAFIAAAC6vTbf5JvDPyze/w4kVdo/AAAAP9oBAAAAAAAAAa8AAABSAAAAur023+Sbwz8Q+UgTnLbYPwAAAD/5AQAAAAAAAAGwAAAAUgAAAF6FtXyIksM/RFn1FkxT1z8AAAA/+QEAAAAAAAABsQAAAFIAAAAw6XRL2o3DPxBEaBlsZtY/AAAAP/kBAAAAAAAAAbIAAABSAAAAjCH2rTaXwz+UTCpA7ZLVPwAAAD8YAgAAAAAAAAGzAAAAUgAAAIwh9q02l8M/ELieigcU1T8AAAA/GAIAAAAAAAABtAAAAFIAAACMIfatNpfDP3gt2IuXndQ/AAAAPxgCAAAAAAAAAbUAAABSAAAAjCH2rTaXwz9g1OoedFHUPwAAAD84AgAAAAAAAAG2AAAAUgAAALq9Nt/km8M/XHE4+9r80z8AAAA/OAIAAAAAAAABtwAAAFIAAACMIfatNpfDP5Rdro3v69M/AAAAPzgCAAAAAAAAAbgAAABSAAAAjCH2rTaXwz+UXa6N7+vTPwAAAD9HAgAAAAAAAAG5AAAAUgAAALq9Nt/km8M/lF2uje/r0z8AAAA/RwIAAAAAAAABugAAAFIAAABehbV8iJLDPyzodIxfYtQ/AAAAP2YCAAAAAAAAAbsAAABSAAAAphSzt89/wz9gmk9mpvrUPwAAAD9mAgAAAAAAAAG8AAAAUgAAAB5A8SPFccM//CQWZRZx1T8AAAA/dgIAAAAAAAABvQAAAFIAAADuo7DyFm3DP0TNK4jnANY/AAAAP3YCAAAAAAAAAb4AAABSAAAAlGsvkLpjwz/IYbc9zX/WPwAAAD+GAgAAAAAAAAG/AAAAUgAAAJRrL5C6Y8M/EG1/hDdk1z8AAAA/hgIAAAAAAAABwAAAAFIAAACuXuyZU0zDP1zb+e46ndg/AAAAP6UCAAAAAAAAAcEAAABSAAAAgMKraKVHwz8QhRKiAAnaPwAAAD+lAgAAAAAAAAHCAAAAUgAAAIDCq2ilR8M/qNU96KIo2z8AAAA/pQIAAAAAAAABwwAAAFIAAACAwqtopUfDP8T0j5z4Hdw/AAAAP7UCAAAAAAAAAcQAAABSAAAAODOuLV5awz+oJ2y+OSTdPwAAAD+1AgAAAAAAAAHFAAAAUgAAAEzcMVVzdsM/xEa+co8Z3j8AAAA/1AIAAAAAAAABxgAAAFIAAAB4eHKGIXvDP3Tw1iVVhd8/AAAAP9QCAAAAAAAAAccAAABSAAAAeHhyhiF7wz908NYlVYXfPwAAAD/jAgAAAAAAAAHIAAAAUgAAAHh4coYhe8M/dPDWJVWF3z8AAAA/4wIAAAAAAAAByQAAAFIAAAB4eHKGIXvDP3Tw1iVVhd8/AAAAP+MCAAAAAAAAAcoAAABSAAAA/FRJponBzT/I6saQ7pHgPwAAAD8AAAAAAAAAAAHLAAAAUgAAAPxUSaaJwc0/yOrGkO6R4D8AAAA/EAAAAAAAAAABzAAAAFIAAAD8VEmmicHNP8jqxpDukeA/AAAAPxAAAAAAAAAAAc0AAABSAAAAhikLOpTPzT86BLUhDxXhPwAAAD8fAAAAAAAAAAHOAAAAUgAAAPxUSaaJwc0/OmdnRahp4T8AAAA/HwAAAAAAAAABzwAAAFIAAAD8VEmmicHNP5QnaGmloOE/AAAAPy8AAAAAAAAAAdAAAABSAAAALPGJ1zfGzT+sgFXWyOzhPwAAAD8vAAAAAAAAAAHRAAAAUgAAANC4CHXbvM0/bBlCH+8B4j8AAAA/TgAAAAAAAAAB0gAAAFIAAAB0gIcSf7PNP2KepPopBuI/AAAAP04AAAAAAAAAAdMAAABSAAAAohzIQy24zT9inqT6KQbiPwAAAD9OAAAAAAAAAAHUAAAAUgAAACzxidc3xs0/uphA1/ST4T8AAAA/XgAAAAAAAAAB1QAAAFIAAAC2xUtrQtTNP9QryfzlNuE/AAAAP20AAAAAAAAAAdYAAABSAAAAxm7PklfwzT/6Oe9GnNXgPwAAAD9tAAAAAAAAAAHXAAAAUgAAAPQKEMQF9c0/LsOytRdw4D8AAAA/jQAAAAAAAAAB2AAAAFIAAAAItJPrGhHOP0BnE7fZ6t8/AAAAP40AAAAAAAAAAdkAAABSAAAAGl0XEzAtzj/0leYoPV3ePwAAAD+NAAAAAAAAAAHaAAAAUgAAAABqWgmXRM4/ROzNdXfx3D8AAAA/qwAAAAAAAAAB2wAAAFIAAACKPhydoVLOP/h9Uwt0uNs/AAAAP6sAAAAAAAAAAdwAAABSAAAAyIPg9WRzzj94hhUy9eTaPwAAAD+rAAAAAAAAAAHdAAAAUgAAACa8YVjBfM4/lLbrM00z2j8AAAA/ygAAAAAAAAAB3gAAAFIAAABSWKKJb4HOP0QO1hB8o9k/AAAAP8oAAAAAAAAAAd8AAABSAAAArpAj7MuKzj+QjdTIgTXZPwAAAD/KAAAAAAAAAAHgAAAAUgAAADhl5X/WmM4/3AzTgIfH2D8AAAA/2gAAAAAAAAAB4QAAAFIAAACUnWbiMqLOP8Sz5RNke9g/AAAAP9oAAAAAAAAAAeIAAABSAAAAlJ1m4jKizj/cqSBd7nLYPwAAAD/5AAAAAAAAAAHjAAAAUgAAADhl5X/WmM4/3KkgXe5y2D8AAAA/+QAAAAAAAAAB5AAAAFIAAACA9OK6HYbOPyy16KNYV9k/AAAAP/kAAAAAAAAAAeUAAABSAAAA9h8hJxN4zj8QhRKiAAnaPwAAAD8YAQAAAAAAAAHmAAAAUgAAABQT3jCsYM4/EEt36TKy2j8AAAA/GAEAAAAAAAAB5wAAAFIAAAC22lzOT1fOP3jpx1WOOds/AAAAPxgBAAAAAAAAAegAAABSAAAALgabOkVJzj+QpWfmStrbPwAAAD84AQAAAAAAAAHpAAAAUgAAAMAklrDTI84/XOIIvwHp3D8AAAA/OAEAAAAAAAAB6gAAAFIAAAA2UNQcyRXOP5BaSOB6Kt4/AAAAPzgBAAAAAAAAAesAAABSAAAANlDUHMkVzj9c+pvcyo3fPwAAAD9HAQAAAAAAAAHsAAAAUgAAAK57Eom+B84/YK8oSCxf4D8AAAA/RwEAAAAAAAAB7QAAAFIAAAD0ChDEBfXNPxQwKpAmzeA/AAAAP2YBAAAAAAAAAe4AAABSAAAAxm7PklfwzT86BLUhDxXhPwAAAD9mAQAAAAAAAAHvAAAAUgAAAMZuz5JX8M0/IHEs/B1y4T8AAAA/dgEAAAAAAAAB8AAAAFIAAADkYYyc8NjNP+znaI2i1+E/AAAAP3YBAAAAAAAAAfEAAABSAAAAWo3KCObKzT/G2UJD7DjiPwAAAD+GAQAAAAAAAAHyAAAAUgAAAFqNygjmys0/LBXhi65r4j8AAAA/hgEAAAAAAAAB8wAAAFIAAAD8VEmmicHNP+ytzdTUgOI/AAAAP5UBAAAAAAAAAfQAAABSAAAAohzIQy24zT+4wVdCwJHiPwAAAD+VAQAAAAAAAAH1AAAAUgAAANC4CHXbvM0/YAFXHsNa4j8AAAA/lQEAAAAAAAAB9gAAAFIAAAC2xUtrQtTNP8Z2kB9T5OE/AAAAP7UBAAAAAAAAAfcAAABSAAAAhikLOpTPzT8Ie/Gyk3rhPwAAAD/EAQAAAAAAAAH4AAAAUgAAAFqNygjmys0/Rn9SRtQQ4T8AAAA/xAEAAAAAAAAB+QAAAFIAAAAs8YnXN8bNP1KXPUcAuOA/AAAAP9QBAAAAAAAAAfoAAABSAAAAtsVLa0LUzT9UNIsjZ2PgPwAAAD/UAQAAAAAAAAH7AAAAUgAAAG42TjD75s0/ekKxbR0C4D8AAAA/8wEAAAAAAAAB/AAAAFIAAABuNk4w++bNP9yfq9+yZd4/AAAAP/MBAAAAAAAAAf0AAABSAAAAxm7PklfwzT9E7M11d/HcPwAAAD/zAQAAAAAAAAH+AAAAUgAAALbFS2tC1M0/+H1TC3S42z8AAAA/EgIAAAAAAAAB/wAAAFIAAAAs8YnXN8bNP3iGFTL15No/AAAAPxICAAAAAAAAAQABAABSAAAARuRG4dCuzT/48Yl8D2baPwAAAD8SAgAAAAAAAAEBAQAAUgAAAHSAhxJ/s80/3JicD+wZ2j8AAAA/MgIAAAAAAAABAgEAAFIAAABG5Ebh0K7NPxCFEqIACdo/AAAAPzICAAAAAAAAAQMBAABSAAAARuRG4dCuzT90Xf7GKefZPwAAAD8yAgAAAAAAAAEEAQAAUgAAANC4CHXbvM0/dF3+xinn2T8AAAA/QQIAAAAAAAABBQEAAFIAAAAYSAawIqrNP3Rd/sYp59k/AAAAP0ECAAAAAAAAAQYBAABSAAAAvg+FTcagzT90Xf7GKefZPwAAAD9BAgAAAAAAAAEHAQAAUgAAADQ7w7m7ks0/KEGyMr2p2j8AAAA/YAIAAAAAAAABCAEAAFIAAAA0O8O5u5LNPyikZFZW/to/AAAAP3ACAAAAAAAAAQkBAABSAAAA2AJCV1+JzT8oBxd671LbPwAAAD9wAgAAAAAAAAEKAQAAUgAAANgCQldfic0/KAcXeu9S2z8AAAA/gAIAAAAAAAABCwEAAFIAAADYAkJXX4nNPygHF3rvUts/AAAAP4ACAAAAAAAAAQwBAABSAAAA2AJCV1+JzT8oBxd671LbPwAAAD+AAgAAAAAAAAENAQAAUgAAABpQljarCdg/cGYVrHWGtT8AAAA/AAAAAAAAAAABDgEAAFIAAAAaUJY2qwnYP3BmFax1hrU/AAAAPx8AAAAAAAAAAQ8BAABSAAAAREe6dhco2D9gCnJYo325PwAAAD8fAAAAAAAAAAEQAQAAUgAAAHDj+qfFLNg/+NXi36eWvT8AAAA/LgAAAAAAAAABEQEAAFIAAAASBl1UJz3YP8jQqTPW18A/AAAAPy4AAAAAAAAAARIBAABSAAAAhIx+z9pI2D9ghIedEUzCPwAAAD9OAAAAAAAAAAETAQAAUgAAAMp2XxngT9g/lPzGvoqNwz8AAAA/TgAAAAAAAAABFAEAAFIAAADgxP8xN1LYP8h0BuADz8Q/AAAAP04AAAAAAAAAARUBAABSAAAA4MT/MTdS2D+Usae4ut3FPwAAAD9dAAAAAAAAAAEWAQAAUgAAAPYSoEqOVNg/LDxutypUxj8AAAA/XQAAAAAAAAABFwEAAFIAAAD2EqBKjlTYPzAC0/5c/cY/AAAAP30AAAAAAAAAARgBAABSAAAADmFAY+VW2D/EjJn9zHPHPwAAAD99AAAAAAAAAAEZAQAAUgAAAPYSoEqOVNg/xIyZ/cxzxz8AAAA/fQAAAAAAAAABGgEAAFIAAADgxP8xN1LYP/zbwbN6t8c/AAAAP4wAAAAAAAAAARsBAABSAAAA4MT/MTdS2D/828GzerfHPwAAAD+MAAAAAAAAAAEcAQAAUgAAAODE/zE3Utg//NvBs3q3xz8AAAA/nAAAAAAAAAABHQEAAFIAAADgxP8xN1LYP/zbwbN6t8c/AAAAP5wAAAAAAAAAAR4BAABSAAAAQKKdhdVB2D/InR1Lz8zFPwAAAD+7AAAAAAAAAAEfAQAAUgAAAOZpHCN5ONg/lIiQTe/fxD8AAAA/uwAAAAAAAAABIAEAAFIAAACIMZvAHC/YP/w3ZQdNwMM/AAAAP9oAAAAAAAAAASEBAABSAAAAAgL2HVQH2D/8Dk6cgcLCPwAAAD/aAAAAAAAAAAEiAQAAUgAAAB71sift79c/OHc5bOzVvz8AAAA/2gAAAAAAAAABIwEAAFIAAACUIPGT4uHXP9BuJwwxrro/AAAAP/oAAAAAAAAAASQBAABSAAAAaISwYjTd1z8AGvMVsfq2PwAAAD/6AAAAAAAAAAElAQAAUgAAADrobzGG2Nc/MFGIrpWZtD8AAAA/+gAAAAAAAAABJgEAAFIAAADer+7OKc/XPzD/Wdj+nbI/AAAAPwkBAAAAAAAAAScBAABSAAAAmsUNhSTI1z/QmqQkcW2xPwAAAD8JAQAAAAAAAAEoAQAAUgAAADyNjCLIvtc/kJHsnLTjrj8AAAA/KAEAAAAAAAABKQEAAFIAAAAQ8UvxGbrXP8DIgTWZgqw/AAAAPygBAAAAAAAAASoBAABSAAAAPI2MIsi+1z8AABfOfSGqPwAAAD8oAQAAAAAAAAErAQAAUgAAAOJUC8Brtdc/4CQliWuLqD8AAAA/VgEAAAAAAAABLAEAAFIAAADMBmunFLPXP+AkJYlri6g/AAAAP1YBAAAAAAAAAS0BAABSAAAAcs7pRLip1z+g7Y/whuyqPwAAAD9WAQAAAAAAAAEuAQAAUgAAAFiASSxhp9c/wFRLxP3UrT8AAAA/dQEAAAAAAAABLwEAAFIAAAAUlmjiW6DXPwAkaJPsB7E/AAAAP3UBAAAAAAAAATABAABSAAAA/kfIyQSe1z/IJm6z1b+yPwAAAD91AQAAAAAAAAExAQAAUgAAAP5HyMkEntc/MFGIrpWZtD8AAAA/hQEAAAAAAAABMgEAAFIAAAAUlmjiW6DXPwAa8xWx+rY/AAAAP4UBAAAAAAAAATMBAABSAAAAFJZo4lug1z8wRxMxWoy6PwAAAD+kAQAAAAAAAAE0AQAAUgAAAEIyqRMKpdc/ACgRtj6Svz8AAAA/pAEAAAAAAAABNQEAAFIAAAByzulEuKnXP/wOTpyBwsI/AAAAP6QBAAAAAAAAATYBAABSAAAAhhyKXQ+s1z8sE1dMX1bFPwAAAD/DAQAAAAAAAAE3AQAAUgAAAIYcil0PrNc//BVdbEgOxz8AAAA/wwEAAAAAAAABOAEAAFIAAACGHIpdD6zXP/wVXWxIDsc/AAAAP8MBAAAAAAAAATkBAABSAAAAhhyKXQ+s1z/8FV1sSA7HPwAAAD/DAQAAAAAAAAE6AQAAUgAAAIYcil0PrNc//BVdbEgOxz8AAAA/0wEAAAAAAAABOwEAAFIAAABSJkI5PovgP5DfAp8YMds/AAAAPwAAAAAAAAAAATwBAABSAAAAUiZCOT6L4D+Q3wKfGDHbPwAAAD8QAAAAAAAAAAE9AQAAUgAAAFImQjk+i+A/kN8Cnxgx2z8AAAA/EAAAAAAAAAABPgEAAFIAAABSJkI5PovgP5DfAp8YMds/AAAAPyAAAAAAAAAAAT8BAABSAAAAUiZCOT6L4D+Q3wKfGDHbPwAAAD8gAAAAAAAAAAFAAQAAUgAAAFImQjk+i+A/kN8Cnxgx2z8AAAA/IAAAAAAAAAABQQEAAFIAAABSJkI5PovgP5DfAp8YMds/AAAAPyAAAAAAAAAAAUIBAABSAAAAjOnS9heR4D8oe03rigDaPwAAAD8/AAAAAAAAAAFDAQAAUgAAAMSsY7TxluA/EPlIE5y22D8AAAA/XgAAAAAAAAABRAEAAFIAAADErGO08ZbgP1yy4oNvn9c/AAAAP14AAAAAAAAAAUUBAABSAAAAz9OzQB2Y4D+UdUGruJDWPwAAAD9tAAAAAAAAAAFGAQAAUgAAANv6A81ImeA/4JGNPyXO1T8AAAA/bQAAAAAAAAABRwEAAFIAAADP07NAHZjgP/jBY0F9HNU/AAAAP20AAAAAAAAAAUgBAABSAAAA2/oDzUiZ4D/gBcSwwHvUPwAAAD+MAAAAAAAAAAFJAQAAUgAAAMSsY7TxluA/eKEO/TJL0z8AAAA/jAAAAAAAAAABSgEAAFIAAADErGO08ZbgPywzlJIvEtI/AAAAP5wAAAAAAAAAAUsBAABSAAAAxKxjtPGW4D8wCn0nZBTRPwAAAD+cAAAAAAAAAAFMAQAAUgAAANv6A81ImeA/ZDCOckZa0D8AAAA/qwAAAAAAAAABTQEAAFIAAADnIVRZdJrgP5BLj+esx88/AAAAP6sAAAAAAAAAAU4BAABSAAAA8kik5Z+b4D9YmbQNZi/PPwAAAD/LAAAAAAAAAAFPAQAAUgAAAPJIpOWfm+A/yA7uDva4zj8AAAA/ywAAAAAAAAABUAEAAFIAAADySKTln5vgP5C/xVhIdc4/AAAAP8sAAAAAAAAAAVEBAABSAAAA/W/0ccuc4D+Qv8VYSHXOPwAAAD/LAAAAAAAAAAFSAQAAUgAAAAmXRP72neA/kL/FWEh1zj8AAAA/6gAAAAAAAAABUwEAAFIAAAAg5eQWTqDgP5C/xVhIdc4/AAAAP+oAAAAAAAAAAVQBAABSAAAACZdE/vad4D/4I3sM1qXPPwAAAD8JAQAAAAAAAAFVAQAAUgAAAP1v9HHLnOA/YM3bTq0F0D8AAAA/CQEAAAAAAAABVgEAAFIAAADP07NAHZjgP2QwjnJGWtA/AAAAPwkBAAAAAAAAAVcBAABSAAAAuIUTKMaV4D9InQVNVbfQPwAAAD8ZAQAAAAAAAAFYAQAAUgAAAJcQI4NDkuA/xJRDJtSK0T8AAAA/GQEAAAAAAAABWQEAAFIAAABzmzLewI7gP8S9WpGfiNI/AAAAPzgBAAAAAAAAAVoBAABSAAAAgMKCauyP4D94Z3NEZfTTPwAAAD84AQAAAAAAAAFbAQAAUgAAAKM3cw9vk+A/+MFjQX0c1T8AAAA/SAEAAAAAAAABXAEAAFIAAAC4hRMoxpXgP0TNK4jnANY/AAAAP0gBAAAAAAAAAV0BAABSAAAA2/oDzUiZ4D/4sN/zesPWPwAAAD9XAQAAAAAAAAFeAQAAUgAAAPJIpOWfm+A/FNAxqNC41z8AAAA/VwEAAAAAAAABXwEAAFIAAAAg5eQWTqDgP6ggXe5y2Ng/AAAAP3YBAAAAAAAAAWABAABSAAAALAw1o3mh4D+oSXRZPtbZPwAAAD92AQAAAAAAAAFhAQAAUgAAAEJa1bvQo+A/EEt36TKy2j8AAAA/dgEAAAAAAAABYgEAAFIAAABlz8VgU6fgPygHF3rvUts/AAAAP4YBAAAAAAAAAWMBAABSAAAAfB1meaqp4D/chxjC6cDbPwAAAD+GAQAAAAAAAAFkAQAAUgAAAJJrBpIBrOA/LM17wSH82z8AAAA/pQEAAAAAAAABZQEAAFIAAACSawaSAazgPyzNe8Eh/Ns/AAAAP6UBAAAAAAAAAWYBAABSAAAAkmsGkgGs4D8szXvBIfzbPwAAAD+lAQAAAAAAAAFnAQAAUgAAAIdEtgXWquA/LM17wSH82z8AAAA/pQEAAAAAAAABaAEAAFIAAACHRLYF1qrgP6w48As8fds/AAAAP8UBAAAAAAAAAWkBAABSAAAAkmsGkgGs4D946cdVjjnbPwAAAD/FAQAAAAAAAAFqAQAAUgAAAHD2Fe1+qOA/kHxQe3/c2j8AAAA/5AEAAAAAAAABawEAAFIAAABw9hXtfqjgP5B8UHt/3No/AAAAP+QBAAAAAAAAAWwBAABSAAAAcPYV7X6o4D+QfFB7f9zaPwAAAD/kAQAAAAAAAAFtAQAAUgAAAHD2Fe1+qOA/kHxQe3/c2j8AAAA/5AEAAAAAAAABbgEAAFIAAABwYEf4XDXsPx4tHMYUDug/AAAAPwAAAAAAAAAAAW8BAABSAAAAcGBH+Fw17D8eLRzGFA7oPwAAAD8fAAAAAAAAAAFwAQAAUgAAAJLVN53fOOw/Tt/2n1um6D8AAAA/HwAAAAAAAAABcQEAAFIAAAC0SihCYjzsP7Z9Rwy3Lek/AAAAPx8AAAAAAAAAAXIBAABSAAAA+jQJjGdD7D943JicD+zpPwAAAD8+AAAAAAAAAAFzAQAAUgAAAEhGOmKYS+w/HEWv492y6j8AAAA/PgAAAAAAAAABdAEAAFIAAACOMBusnVLsP+genpj7bOs/AAAAPz4AAAAAAAAAAXUBAABSAAAA0hr89aJZ7D8A2z0puA3sPwAAAD9dAAAAAAAAAAF2AQAAUgAAABgF3T+oYOw/HJfduXSu7D8AAAA/XQAAAAAAAAABdwEAAFIAAABEoR1xVmXsPzRTfUoxT+0/AAAAP10AAAAAAAAAAXgBAABSAAAAiIv+ults7D92gPVIPePtPwAAAD99AAAAAAAAAAF5AQAAUgAAAKwA71/eb+w/THLP/oZE7j8AAAA/fQAAAAAAAAABegEAAFIAAAC2Jz/sCXHsPypkqbTQpe4/AAAAP30AAAAAAAAAAXsBAABSAAAAtic/7Alx7D9cs9FqfunuPwAAAD+MAAAAAAAAAAF8AQAAUgAAANicL5GMdOw/tHPSjnsg7z8AAAA/jAAAAAAAAAABfQEAAFIAAAD8ESA2D3jsP0AgSUWNRu8/AAAAP6sAAAAAAAAAAX4BAABSAAAABjlwwjp57D/0PZhp7l/vPwAAAD+rAAAAAAAAAAF/AQAAUgAAABJgwE5meuw/tNaEshR17z8AAAA/uwAAAAAAAAABgAEAAFIAAAA21bDz6H3sP3Rvcfs6iu8/AAAAP7sAAAAAAAAAAYEBAABSAAAAYnHxJJeC7D80CF5EYZ/vPwAAAD/LAAAAAAAAAAGCAQAAUgAAAGyYQbHCg+w/ABzosUyw7z8AAAA/ywAAAAAAAAABgwEAAFIAAACaNILicIjsP6a+mbHoze8/AAAAP+oAAAAAAAAAAYQBAABSAAAAmjSC4nCI7D+mvpmx6M3vPwAAAD/qAAAAAAAAAAGFAQAAUgAAAJo0guJwiOw/pr6ZsejN7z8AAAA/6gAAAAAAAAABhgEAAFIAAACaNILicIjsP6a+mbHoze8/AAAAP+oAAAAAAAAAAYcBAABSAAAAZRzRfMZ44T/I7NL6B2mzPwAAAD8AAAAAAAAAAAGIAQAAUgAAAFr1gPCad+E/CF4DTLpesD8AAAA/HwAAAAAAAAABiQEAAFIAAABa9YDwmnfhPwheA0y6XrA/AAAAPx8AAAAAAAAAAYoBAABSAAAAWvWA8Jp34T8IXgNMul6wPwAAAD8fAAAAAAAAAAGLAQAAUgAAAFr1gPCad+E/CF4DTLpesD8AAAA/PgAAAAAAAAABjAEAAFIAAABa9YDwmnfhPwheA0y6XrA/AAAAPz4AAAAAAAAAAY0BAABSAAAALVlAv+xy4T/4O/uwtayzPwAAAD8+AAAAAAAAAAGOAQAAUgAAADeAkEsYdOE/+AFg+OdVtD8AAAA/XQAAAAAAAAABjwEAAFIAAABCp+DXQ3XhP5jv2BrxILU/AAAAP10AAAAAAAAAAZABAABSAAAAWvWA8Jp34T9gLHrzpy+2PwAAAD9dAAAAAAAAAAGRAQAAUgAAAHFDIQnyeeE/KC+AE5Hntz8AAAA/bQAAAAAAAAABkgEAAFIAAACe32E6oH7hP2jQ1p/VJro/AAAAP20AAAAAAAAAAZMBAABSAAAAzXuia06D4T9g6Gm9nsu8PwAAAD+MAAAAAAAAAAGUAQAAUgAAAO/wkhDRhuE/yNjo/5BOvz8AAAA/jAAAAAAAAAABlQEAAFIAAAD7F+Oc/IfhP2SVC+sTpcA/AAAAP5wAAAAAAAAAAZYBAABSAAAAEmaDtVOK4T8wDEh8mArBPwAAAD+cAAAAAAAAAAGXAQAAUgAAABJmg7VTiuE/lKqY6PORwT8AAAA/qwAAAAAAAAABmAEAAFIAAAASZoO1U4rhP8D5wJ6h1cE/AAAAP6sAAAAAAAAAAZkBAABSAAAANNtzWtaN4T/8SOlUTxnCPwAAAD/LAAAAAAAAAAGaAQAAUgAAAGJ3tIuEkuE//EjpVE8Zwj8AAAA/ywAAAAAAAAABmwEAAFIAAACmYZXViZnhP8xcc8I6KsI/AAAAP9oAAAAAAAAAAZwBAABSAAAAGei2UD2l4T/A+cCeodXBPwAAAD/aAAAAAAAAAAGdAQAAUgAAAK3jyHBztOE/lEfmxFo9wT8AAAA/2gAAAAAAAAABngEAAFIAAAB7omtOg8nhP8ht9w89g8A/AAAAP/oAAAAAAAAAAZ8BAABSAAAAgySf6Wzk4T/I2Oj/kE6/PwAAAD/6AAAAAAAAAAGgAQAAUgAAAJXNIhGCAOI/kDeSc0wPvT8AAAA/CQEAAAAAAAABoQEAAFIAAABjjMXukRXiP2iWO+cH0Lo/AAAAPwkBAAAAAAAAAaIBAABSAAAAG/3Hs0oo4j/IVpTuZwm4PwAAAD8ZAQAAAAAAAAGjAQAAUgAAAAsxWzbdQOI/0D4B0Z5ktT8AAAA/GQEAAAAAAAABpAEAAFIAAACQYADZpWjiP2hOgo6s4bI/AAAAPzgBAAAAAAAAAaUBAABSAAAAkGAA2aVo4j9oToKOrOGyPwAAAD84AQAAAAAAAAGmAQAAUgAAAJBgANmlaOI/aE6Cjqzhsj8AAAA/OAEAAAAAAAABpwEAAFIAAACQYADZpWjiP2hOgo6s4bI/AAAAPzgBAAAAAAAAAagBAABSAAAANEagdF4e6T8o8U6xWqTIPwAAAD8AAAAAAAAAAAGpAQAAUgAAADRGoHReHuk/KPFOsVqkyD8AAAA/DwAAAAAAAAABqgEAAFIAAACAsrRZTUDpP8DGNLaaysY/AAAAPw8AAAAAAAAAAasBAABSAAAAwPd4shBh6T8sdglw+KrFPwAAAD8fAAAAAAAAAAGsAQAAUgAAACSyLbBWhek/ZDlol0GcxD8AAAA/LgAAAAAAAAABrQEAAFIAAABY0KF87qTpP2CtngjdScM/AAAAPy4AAAAAAAAAAa4BAABSAAAAYFLVF9i/6T/45TYxtsTBPwAAAD8+AAAAAAAAAAGvAQAAUgAAADk4yIET1uk/APe6frgdwD8AAAA/PgAAAAAAAAABsAEAAFIAAAD8zxrT9+npP1iuzgTRdL0/AAAAP10AAAAAAAAAAbEBAABSAAAAblY8Tqv16T9o0Naf1Sa6PwAAAD9dAAAAAAAAAAGyAQAAUgAAAPgq/uG1A+o/yJAvpzVgtz8AAAA/bQAAAAAAAAABswEAAFIAAAD4Kv7htQPqP8iQL6c1YLc/AAAAP20AAAAAAAAAAbQBAABSAAAA+Cr+4bUD6j/IkC+nNWC3PwAAAD99AAAAAAAAAAG1AQAAUgAAAPgq/uG1A+o/yJAvpzVgtz8AAAA/fQAAAAAAAAABtgEAAFIAAAASoHOMDeDZP+C6pKrwy9Y/AAAAPwAAAAAAAAAAAbcBAABSAAAAEqBzjA3g2T/guqSq8MvWPwAAAD8TAAAAAAAAAAG4AQAAUgAAABKgc4wN4Nk/4LqkqvDL1j8AAAA/EwAAAAAAAAABuQEAAFIAAAASoHOMDeDZP+C6pKrwy9Y/AAAAPxMAAAAAAAAAAboBAABSAAAAEqBzjA3g2T/guqSq8MvWPwAAAD8zAAAAAAAAAAG7AQAAUgAAABKgc4wN4Nk/4LqkqvDL1j8AAAA/MwAAAAAAAAABvAEAAFIAAAASoHOMDeDZP+C6pKrwy9Y/AAAAPzMAAAAAAAAAAb0BAABSAAAAEqBzjA3g2T/guqSq8MvWPwAAAD8zAAAAAAAAAAG+AQAAUgAAABKgc4wN4Nk/4LqkqvDL1j8AAAA/MwAAAAAAAAABvwEAAFIAAAASoHOMDeDZP+C6pKrwy9Y/AAAAPzMAAAAAAAAAAcABAABSAAAAEqBzjA3g2T/guqSq8MvWPwAAAD9CAAAAAAAAAAHBAQAAUgAAABKgc4wN4Nk/4LqkqvDL1j8AAAA/QgAAAAAAAAABwgEAAFIAAADeufl42w7aP5A7pvLqOdc/AAAAP3EAAAAAAAAAAcMBAABSAAAAlCr8PZQh2j/gHVfOiSDXPwAAAD+BAAAAAAAAAAHEAQAAUgAAAMAhIH4AQNo/+LDf83rD1j8AAAA/gQAAAAAAAAABxQEAAFIAAAAAZ+TWw2DaPyg6o2L2XdY/AAAAP6AAAAAAAAAAAcYBAABSAAAAPAeMPkWb2j+spRetEN/VPwAAAD+gAAAAAAAAAAHHAQAAUgAAAI71074d2No/YP0Bij9P1T8AAAA/sAAAAAAAAAAByAEAAFIAAAAozvyI+xvbP6wZTh6sjNQ/AAAAP7AAAAAAAAAAAckBAABSAAAA1vTFazBi2z9gDobXQajTPwAAAD+/AAAAAAAAAAHKAQAAUgAAALK3z38Trds/RO8zI+yy0j8AAAA/vwAAAAAAAAABywEAAFIAAAAEphcA7OnbP2S8VwGrrNE/AAAAP88AAAAAAAAAAcwBAABSAAAABKYXAOzp2z9kvFcBq6zRPwAAAD/PAAAAAAAAAAHNAQAAUgAAAASmFwDs6ds/ZLxXAaus0T8AAAA/zwAAAAAAAAABzgEAAFIAAAAEphcA7OnbP2S8VwGrrNE/AAAAP+4AAAAAAAAAAc8BAABSAAAALp07QFgI3D84F+31x0K1PwAAAD8AAAAAAAAAAAHQAQAAUgAAADJCWDGa7ts/+AFg+OdVtD8AAAA/IAAAAAAAAAAB0QEAAFIAAAAyQlgxmu7bP/gBYPjnVbQ/AAAAPyAAAAAAAAAAAdIBAABSAAAAMkJYMZru2z/4AWD451W0PwAAAD8gAAAAAAAAAAHTAQAAUgAAADbndCLc1Ns/2NQ/3T7EsD8AAAA/LwAAAAAAAAAB1AEAAFIAAACWxBJ2esTbP8AO25UMG7A/AAAAPy8AAAAAAAAAAdUBAABSAAAADvBQ4m+22z8w85swWVyuPwAAAD9OAAAAAAAAAAHWAQAAUgAAACrjDewIn9s/wMiBNZmCrD8AAAA/TgAAAAAAAAAB1wEAAFIAAABE1sr1oYfbPwAAF859Iao/AAAAP04AAAAAAAAAAdgBAABSAAAAMi1Hzoxr2z9wEp6rdFapPwAAAD9eAAAAAAAAAAHZAQAAUgAAAAY2I44gTds/EOiDsLR8pz8AAAA/bgAAAAAAAAAB2gEAAFIAAADG8F41XSzbP6BJM0RZ9aY/AAAAP24AAAAAAAAAAdsBAABSAAAAnvk69fAN2z/wW7ohUCqmPwAAAD+NAAAAAAAAAAHcAQAAUgAAABjKlVIo5to/8M/wkuvXpD8AAAA/jQAAAAAAAAAB3QEAAFIAAADu0nESvMfaP5AxoCaQUKQ/AAAAP40AAAAAAAAAAd4BAABSAAAAro2tufim2j/QgMjcPZSkPwAAAD+dAAAAAAAAAAHfAQAAUgAAALIyyqo6jdo/0IDI3D2UpD8AAAA/nQAAAAAAAAAB4AEAAFIAAACgiUaDJXHaPyAfGUmZG6U/AAAAP7wAAAAAAAAAAeEBAABSAAAApC5jdGdX2j9w+gqOq7GmPwAAAD+8AAAAAAAAAAHiAQAAUgAAAO69YK+uRNo/4CQliWuLqD8AAAA/vAAAAAAAAAAB4wEAAFIAAABOm/4CTTTaP3CeZzrZqKo/AAAAP9sAAAAAAAAAAeQBAABSAAAAlCr8PZQh2j/AyIE1mYKsPwAAAD/bAAAAAAAAAAHlAQAAUgAAAJjPGC/WB9o/wA7blQwbsD8AAAA/2wAAAAAAAAAB5gEAAFIAAABYilTWEufZP9CapCRxbbE/AAAAP/oAAAAAAAAAAecBAABSAAAA1FqvM0q/2T/IJm6z1b+yPwAAAD/6AAAAAAAAAAHoAQAAUgAAAKpji/PdoNk/+Dv7sLWssz8AAAA/+gAAAAAAAAAB6QEAAFIAAABoHseaGoDZP5ApdNO+d7Q/AAAAPxoBAAAAAAAAAeoBAABSAAAAWHVDcwVk2T/QPgHRnmS1PwAAAD8aAQAAAAAAAAHrAQAAUgAAAFwaYGRHStk/OKO2hCyVtj8AAAA/GgEAAAAAAAAB7AEAAFIAAAAEh/vyLCfZPwDgV13jo7c/AAAAPzkBAAAAAAAAAe0BAABSAAAAIHq4/MUP2T+QWZoOUcG5PwAAAD85AQAAAAAAAAHuAQAAUgAAAJal9mi7Adk/yPrwmpUAvD8AAAA/OQEAAAAAAAAB7wEAAFIAAAAiH9XtB/bYPyDrb92Hg74/AAAAP0gBAAAAAAAAAfABAABSAAAAyOZTi6vs2D/IbfcPPYPAPwAAAD9IAQAAAAAAAAHxAQAAUgAAAIT8ckGm5dg/mHD9LyY7wj8AAAA/aAEAAAAAAAAB8gEAAFIAAABqrtIoT+PYPyiHjb36A8Q/AAAAP2gBAAAAAAAAAfMBAABSAAAAVmAyEPjg2D/4JuG5SmfFPwAAAD9oAQAAAAAAAAH0AQAAUgAAAD4Skveg3tg/LDxutypUxj8AAAA/hwEAAAAAAAAB9QEAAFIAAAAmxPHeSdzYP/wVXWxIDsc/AAAAP4cBAAAAAAAAAfYBAABSAAAAJsTx3knc2D/828GzerfHPwAAAD+HAQAAAAAAAAH3AQAAUgAAABB2Ucby2dg/KPFOsVqkyD8AAAA/lwEAAAAAAAAB+AEAAFIAAADMi3B87dLYP5RVBGXo1Mk/AAAAP5cBAAAAAAAAAfkBAABSAAAAtD3QY5bQ2D+Q4c3zTCfLPwAAAD+2AQAAAAAAAAH6AQAAUgAAALQ90GOW0Ng/lG2XgrF5zD8AAAA/tgEAAAAAAAAB+wEAAFIAAADk2RCVRNXYP/DRTDY/qs0/AAAAP8UBAAAAAAAAAfwBAABSAAAAzItwfO3S2D/4+mOhCqjOPwAAAD/FAQAAAAAAAAH9AQAAUgAAAPgnsa2b19g/kEuP56zHzz8AAAA/1QEAAAAAAAAB/gEAAFIAAABWYDIQ+ODYPzBEGOAxa9A/AAAAP9UBAAAAAAAAAf8BAABSAAAAsJizclTq2D/gxBkoLNnQPwAAAD/0AQAAAAAAAAEAAgAAUgAAAN409KMC79g/LG0vS/1o0T8AAAA/9AEAAAAAAAABAQIAAFIAAAAiH9XtB/bYP6wBuwDj59E/AAAAP/QBAAAAAAAAAQICAABSAAAAaAm2Nw392D+sxx9IFZHSPwAAAD8EAgAAAAAAAAEDAgAAUgAAAH5XVlBk/9g/yIO/2NEx0z8AAAA/BAIAAAAAAAABBAIAAFIAAACs85aBEgTZP6xT6dZ549M/AAAAPyMCAAAAAAAAAQUCAABSAAAA8N13yxcL2T+QIxPVIZXUPwAAAD8jAgAAAAAAAAEGAgAAUgAAACB6uPzFD9k/4Mso+PIk1T8AAAA/MwIAAAAAAAABBwIAAFIAAABiZJlGyxbZPxR+A9I5vdU/AAAAPzMCAAAAAAAAAQgCAABSAAAApk56kNAd2T+sCMrQqTPWPwAAAD9CAgAAAAAAAAEJAgAAUgAAAEhx3DwyLtk/YInLGKSh1j8AAAA/QgIAAAAAAAABCgIAAFIAAADokz7pkz7ZP0j2QvOy/tY/AAAAP2ICAAAAAAAAAQsCAABSAAAAcmgAfZ5M2T9EWfUWTFPXPwAAAD9iAgAAAAAAAAEMAgAAUgAAAOTuIfhRWNk//Nn2XkbB1z8AAAA/YgIAAAAAAAABDQIAAFIAAACEEYSks2jZP0QfWl5+/Nc/AAAAP4ECAAAAAAAAAQ4CAABSAAAAJDTmUBV52T+ovarK2YPYPwAAAD+BAgAAAAAAAAEPAgAAUgAAAMZWSP12idk/XD6sEtTx2D8AAAA/gQIAAAAAAAABEAIAAFIAAAB8x0rCL5zZP/jIchFEaNk/AAAAP6ACAAAAAAAAARECAABSAAAASobtnz+x2T+oSXRZPtbZPwAAAD+gAgAAAAAAAAESAgAAUgAAABhFkH1Pxtk/YMp1oThE2j8AAAA/oAIAAAAAAAABEwIAAFIAAADQtZJCCNnZPyhBsjK9qdo/AAAAP7ACAAAAAAAAARQCAABSAAAAtMLVOG/w2T+QfFB7f9zaPwAAAD+wAgAAAAAAAAEVAgAAUgAAAGoz2P0nA9o/RJqfn+D12j8AAAA/zwIAAAAAAAABFgIAAFIAAAAMVjqqiRPaPxCuKQ3MBts/AAAAP88CAAAAAAAAARcCAABSAAAA8GJ9oPAq2j8QrikNzAbbPwAAAD/PAgAAAAAAAAEYAgAAUgAAAO69YK+uRNo/kN8Cnxgx2z8AAAA/7gIAAAAAAAABGQIAAFIAAAC8fAONvlnaP1zzjAwEQts/AAAAP+4CAAAAAAAAARoCAABSAAAAcu0FUnds2j/Ay3gxLSDbPwAAAD/uAgAAAAAAAAEbAgAAUgAAAPzBx+WBeto/XJDa6Grt2j8AAAA/DgMAAAAAAAABHAIAAFIAAACyMsqqOo3aP6hyi8QJ1No/AAAAPw4DAAAAAAAAAR0CAABSAAAAlj8NoaGk2j8oQbIyvanaPwAAAD8OAwAAAAAAAAEeAgAAUgAAADhib00Dtdo/EEt36TKy2j8AAAA/LQMAAAAAAAABHwIAAFIAAADYhNH5ZMXaP2AtKMXRmNo/AAAAPy0DAAAAAAAAASACAABSAAAAvpEU8Mvc2j+QGZ5X5ofaPwAAAD8tAwAAAAAAAAEhAgAAUgAAAIpQt83b8do/LN7/DiRV2j8AAAA/PAMAAAAAAAABIgIAAFIAAABwXfrDQgnbPyh7TeuKANo/AAAAPzwDAAAAAAAAASMCAABSAAAAsKK+HAYq2z/0KyU13bzZPwAAAD9cAwAAAAAAAAEkAgAAUgAAAKz9oSvEQ9s/LLXoo1hX2T8AAAA/XAMAAAAAAAABJQIAAFIAAACQCuUhK1vbP6ggXe5y2Ng/AAAAP1wDAAAAAAAAASYCAABSAAAASHvn5uNt2z8ojNE4jVnYPwAAAD97AwAAAAAAAAEnAgAAUgAAAADs6aucgNs/rPdFg6fa1z8AAAA/ewMAAAAAAAABKAIAAFIAAAC4XOxwVZPbP2BPMGDWStc/AAAAP3sDAAAAAAAAASkCAABSAAAAsrfPfxOt2z9Ik5DPGarWPwAAAD+aAwAAAAAAAAEqAgAAUgAAADyMkRMeu9s/3PQ/Y74i1j8AAAA/mgMAAAAAAAABKwIAAFIAAADEYFOnKMnbP/iHyIivxdU/AAAAP5oDAAAAAAAAASwCAABSAAAANud0ItzU2z8UG1GuoGjVPwAAAD+qAwAAAAAAAAEtAgAAUgAAAKptlp2P4Ns/RKQUHRwD1T8AAAA/qgMAAAAAAAABLgIAAFIAAAAc9LcYQ+zbP8gPiWc2hNQ/AAAAP8cDAAAAAAAAAS8CAABSAAAApsh5rE362z/cP19pjtLTPwAAAD/HAwAAAAAAAAEwAgAAUgAAAEbr21ivCtw/4Hn6IVwp0z8AAAA/xwMAAAAAAAABMQIAAFIAAACK1byitBHcP8S9WpGfiNI/AAAAP+YDAAAAAAAAATICAABSAAAAWJRfgMQm3D/842vcgc7RPwAAAD/mAwAAAAAAAAEzAgAAUgAAAPi2wSwmN9w/+B0HlU8l0T8AAAA/5gMAAAAAAAABNAIAAFIAAACa2SPZh0fcP5R/tij0ndA/AAAAPwYEAAAAAAAAATUCAABSAAAADGBFVDtT3D8U6ypzDh/QPwAAAD8GBAAAAAAAAAE2AgAAUgAAAGiYxraXXNw/+MDI6DxRzz8AAAA/BgQAAAAAAAABNwIAAFIAAADC0EcZ9GXcP2DTT8Yzhs4/AAAAPxUEAAAAAAAAATgCAABSAAAA2h7oMUto3D/A5dajKrvNPwAAAD8VBAAAAAAAAAE5AgAAUgAAAB4JyXtQb9w/+Kg1y3OszD8AAAA/NAQAAAAAAAABOgIAAFIAAAA0V2mUp3HcP/QcbDwPWss/AAAAPzQEAAAAAAAAATsCAABSAAAATKUJrf5z3D8sGmYcJqLJPwAAAD80BAAAAAAAAAE8AgAAUgAAAEylCa3+c9w/LCvqaSj7xz8AAAA/VAQAAAAAAAABPQIAAFIAAAAeCcl7UG/cP1yLlm3Yl8Y/AAAAP1QEAAAAAAAAAT4CAABSAAAAwtBHGfRl3D+U60JxiDTFPwAAAD9UBAAAAAAAAAE/AgAAUgAAADr8hYXpV9w/kF954iPiwz8AAAA/YwQAAAAAAAABQAIAAFIAAAAoUwJe1DvcPzSYEQv9XMI/AAAAP2MEAAAAAAAAAUECAABSAAAAQka/Z20k3D84dzls7NW/PwAAAD+DBAAAAAAAAAFCAgAAUgAAAC6dO0BYCNw/MEcTMVqMuj8AAAA/gwQAAAAAAAABQwIAAFIAAABKkPhJ8fDbPzjdUT3667U/AAAAP5IEAAAAAAAAAUQCAABSAAAAetFVbOHb2z/IYAlsoxayPwAAAD+SBAAAAAAAAAFFAgAAUgAAAPT8k9jWzds/AAAXzn0hqj8AAAA/ogQAAAAAAAABRgIAAFIAAACAdnJdI8LbP9DcazAQnaA/AAAAP6IEAAAAAAAAAUcCAABSAAAAJj7x+sa42z8A4Eg5jomUPwAAAD/BBAAAAAAAAAFIAgAAUgAAAJxpL2e8qts/QDAfwWU2iT8AAAA/wQQAAAAAAAABSQIAAFIAAAASlW3TsZzbPwCtIDOnC3k/AAAAP8EEAAAAAAAAAUoCAABSAAAAEpVt07Gc2z8ArSAzpwt5PwAAAD/gBAAAAAAAAAFLAgAAUgAAABKVbdOxnNs/AK0gM6cLeT8AAAA/4AQAAAAAAAABTAIAAFIAAAASlW3TsZzbPwCtIDOnC3k/AAAAP+AEAAAAAAAAAU0CAABSAAAAZzvtiYU75D/E/gQaNCvWPwAAAD8AAAAAAAAAAAFOAgAAUgAAACJRDECANOQ/3PQ/Y74i1j8AAAA/IAAAAAAAAAABTwIAAFIAAAAiUQxAgDTkP9z0P2O+ItY/AAAAPyAAAAAAAAAAAVACAABSAAAAIlEMQIA05D/c9D9jviLWPwAAAD8vAAAAAAAAAAFRAgAAUgAAACJRDECANOQ/3PQ/Y74i1j8AAAA/LwAAAAAAAAABUgIAAFIAAAAiUQxAgDTkP9z0P2O+ItY/AAAAPy8AAAAAAAAAAVMCAABSAAAAIlEMQIA05D/c9D9jviLWPwAAAD8vAAAAAAAAAAFUAgAAUgAAACJRDECANOQ/3PQ/Y74i1j8AAAA/TgAAAAAAAAABVQIAAFIAAACjQX65INPiPwCOKYdMqLU/AAAAPwAAAAAAAAAAAVYCAABSAAAAo0F+uSDT4j8AjimHTKi1PwAAAD8QAAAAAAAAAAFXAgAAUgAAAKNBfrkg0+I/AI4ph0yotT8AAAA/EAAAAAAAAAABWAIAAFIAAACjQX65INPiPwCOKYdMqLU/AAAAPy8AAAAAAAAAAVkCAABSAAAAo0F+uSDT4j8AjimHTKi1PwAAAD8vAAAAAAAAAAFaAgAAUgAAAKNBfrkg0+I/AI4ph0yotT8AAAA/LwAAAAAAAAABWwIAAFIAAADfqStoPL/iPzD/Wdj+nbI/AAAAP04AAAAAAAAAAVwCAABSAAAAjpj6kQu34j9oiB1HejiyPwAAAD9OAAAAAAAAAAFdAgAAUgAAAO91mOWppuI/MHOQSZpLsT8AAAA/TgAAAAAAAAABXgIAAFIAAAA3BZYg8ZPiP/AvPQkQa68/AAAAP14AAAAAAAAAAV8CAABSAAAAPKqyETN64j8AjOBc4nOrPwAAAD9eAAAAAAAAAAFgAgAAUgAAAEBPzwJ1YOI/MDesZmLApz8AAAA/fQAAAAAAAAABYQIAAFIAAABE9OvztkbiP/DP8JLr16Q/AAAAP30AAAAAAAAAAWICAABSAAAAdTVJFqcx4j8AuF11IjOiPwAAAD+NAAAAAAAAAAFjAgAAUgAAAOE5N/ZwIuI/cD4bxLQVoD8AAAA/jQAAAAAAAAABZAIAAFIAAABXZXViZhTiP+Bko2qghp0/AAAAP50AAAAAAAAAAWUCAABSAAAA5t5T57II4j9gA/TW+w2ePwAAAD+dAAAAAAAAAAFmAgAAUgAAAHNYMmz//OE/4GSjaqCGnT8AAAA/vAAAAAAAAAABZwIAAFIAAAAN+WB9d/LhP4DGUv5E/5w/AAAAP7wAAAAAAAAAAWgCAABSAAAAd/1OXUHj4T8AQJWvshyfPwAAAD+8AAAAAAAAAAFpAgAAUgAAANja7LDf0uE/sI1DemJZoD8AAAA/2wAAAAAAAAABagIAAFIAAABC39qQqcPhP0B7vJxrJKE/AAAAP9sAAAAAAAAAAWsCAABSAAAAl5UoWByy4T9gVq7hfbqiPwAAAD/bAAAAAAAAAAFsAgAAUgAAAAGaFjjmouE/YG5B/0ZfpT8AAAA/+gAAAAAAAAABbQIAAFIAAABsngQYsJPhPxDog7C0fKc/AAAAP/oAAAAAAAAAAW4CAABSAAAA+xfjnPyH4T8QdE0/Gc+oPwAAAD/6AAAAAAAAAAFvAgAAUgAAAH1qcZUde+E/ME8/hCtlqj8AAAA/CgEAAAAAAAABcAIAAFIAAAAgMvAywXHhPzBn0qH0Ca0/AAAAPwoBAAAAAAAAAXECAABSAAAArqvOtw1m4T8wf2W/va6vPwAAAD8pAQAAAAAAAAFyAgAAUgAAADwlrTxaWuE/oEt8bsMpsT8AAAA/KQEAAAAAAAABcwIAAFIAAAD4OszyVFPhP5CdqkRaJbM/AAAAPykBAAAAAAAAAXQCAABSAAAAs1DrqE9M4T9YoLBkQ920PwAAAD9IAQAAAAAAAAF1AgAAUgAAAEvxGbrHQeE/0ARmGNENtj8AAAA/SAEAAAAAAAABdgIAAFIAAADwuJhXazjhPwAa8xWx+rY/AAAAP0gBAAAAAAAAAXcCAABSAAAAiVnHaOMt4T9gfqjJPiu4PwAAAD9oAQAAAAAAAAF4AgAAUgAAACL69XlbI+E/YApyWKN9uT8AAAA/aAEAAAAAAAABeQIAAFIAAADR6MSjKhvhPzANeHiMNbs/AAAAP2gBAAAAAAAAAXoCAABSAAAAgdeTzfkS4T/4SRlRQ0S8PwAAAD93AQAAAAAAAAF7AgAAUgAAADLGYvfICuE/MCULllXavT8AAAA/dwEAAAAAAAABfAIAAFIAAADWjeGUbAHhPzDjMBHNDMA/AAAAP5cBAAAAAAAAAX0CAABSAAAAelVgMhD44D9cW3AyRk7BPwAAAD+XAQAAAAAAAAF+AgAAUgAAAClEL1zf7+A/zFxzwjoqwj8AAAA/pgEAAAAAAAABfwIAAFIAAADmWU4S2ujgPzD7wy6WscI/AAAAP6YBAAAAAAAAAYACAABSAAAAuL0N4Svk4D/ES+90ONHDPwAAAD+2AQAAAAAAAAGBAgAAUgAAAIohza993+A/AGF8chi+xD8AAAA/tgEAAAAAAAABggIAAFIAAAB/+nwjUt7gPyx2CXD4qsU/AAAAP9UBAAAAAAAAAYMCAABSAAAAc9Mslybd4D+QdwwA7YbGPwAAAD/VAQAAAAAAAAGEAgAAUgAAAHPTLJcm3eA/zCnn2TMfxz8AAAA/1QEAAAAAAAABhQIAAFIAAABorNwK+9vgP2AXYPw86sc/AAAAP/QBAAAAAAAAAYYCAABSAAAAaKzcCvvb4D/0BNkeRrXIPwAAAD/0AQAAAAAAAAGHAgAAUgAAAFyFjH7P2uA/LBpmHCaiyT8AAAA/9AEAAAAAAAABiAIAAFIAAABQXjzyo9ngP8BqkWLIwco/AAAAPwQCAAAAAAAAAYkCAABSAAAAaKzcCvvb4D/84tCDQQPMPwAAAD8EAgAAAAAAAAGKAgAAUgAAAHPTLJcm3eA/xB9yXPgRzT8AAAA/IwIAAAAAAAABiwIAAFIAAACVSB08qeDgP/iXsX1xU84/AAAAPyMCAAAAAAAAAYwCAABSAAAAoW9tyNTh4D+Q6NzDE3PPPwAAAD8jAgAAAAAAAAGNAgAAUgAAALi9DeEr5OA/LOFlvJgW0D8AAAA/QgIAAAAAAAABjgIAAFIAAAC4vQ3hK+TgPxRO3Zanc9A/AAAAP0ICAAAAAAAAAY8CAABSAAAA2jL+ha7n4D8wp8oDy7/QPwAAAD9CAgAAAAAAAAGQAgAAUgAAAPGAnp4F6uA/MAp9J2QU0T8AAAA/YgIAAAAAAAABkQIAAFIAAAAIzz63XOzgP2BZpd0RWNE/AAAAP2ICAAAAAAAAAZICAABSAAAAFPaOQ4jt4D/ElEMm1IrRPwAAAD9iAgAAAAAAAAGTAgAAUgAAAB8d38+z7uA/5O0wk/fW0T8AAAA/cQIAAAAAAAABlAIAAFIAAAAfHd/Ps+7gPywzlJIvEtI/AAAAP3ECAAAAAAAAAZUCAABSAAAAKUQvXN/v4D8slka2yGbSPwAAAD+RAgAAAAAAAAGWAgAAUgAAAFngb42N9OA/4BZI/sLU0j8AAAA/kQIAAAAAAAABlwIAAFIAAAB6VWAyEPjgP0S1mGoeXNM/AAAAP6ACAAAAAAAAAZgCAABSAAAAncpQ15L74D/4NZqyGMrTPwAAAD+gAgAAAAAAAAGZAgAAUgAAANaN4ZRsAeE/lMBgsYhA1D8AAAA/sAIAAAAAAAABmgIAAFIAAAAEKiLGGgbhPxBV7GZuv9Q/AAAAP7ACAAAAAAAAAZsCAABSAAAAMsZi98gK4T988zzTyUbVPwAAAD/PAgAAAAAAAAGcAgAAUgAAAGuJ87SiEOE/FH4D0jm91T8AAAA/zwIAAAAAAAABnQIAAFIAAACM/uNZJRThP/jqeqxIGtY/AAAAP88CAAAAAAAAAZ4CAABSAAAAu5oki9MY4T8QRGgZbGbWPwAAAD/fAgAAAAAAAAGfAgAAUgAAAOg2ZbyBHeE/YInLGKSh1j8AAAA/3wIAAAAAAAABoAIAAFIAAAAi+vV5WyPhP6zOLhjc3NY/AAAAP/4CAAAAAAAAAaECAABSAAAAZuTWw2Aq4T/gHVfOiSDXPwAAAD/+AgAAAAAAAAGiAgAAUgAAAM1DqLLoNOE/rJSTXw6G1z8AAAA//gIAAAAAAAABowIAAFIAAAAeVdmIGT3hP5QBCzod49c/AAAAPx0DAAAAAAAAAaQCAABSAAAAYj+60h5E4T/4PKmC3xXYPwAAAD8dAwAAAAAAAAGlAgAAUgAAAL93OzV7TeE/RIIMghdR2D8AAAA/HQMAAAAAAAABpgIAAFIAAAAk1wwkA1jhP3jRNDjFlNg/AAAAPzwDAAAAAAAAAacCAABSAAAAdeg9+jNg4T/AFpg3/c/YPwAAAD88AwAAAAAAAAGoAgAAUgAAAN1HD+m7auE/SEhxyUn62D8AAAA/PAMAAAAAAAABqQIAAFIAAAA3gJBLGHThP+BvhaQgHNk/AAAAP1wDAAAAAAAAAaoCAABSAAAAiJHBIUl84T+sgw8SDC3ZPwAAAD9cAwAAAAAAAAGrAgAAUgAAAPsX45z8h+E/rIMPEgwt2T8AAAA/XAMAAAAAAAABrAIAAFIAAACD7KQwB5bhP0irI+3iTtk/AAAAP2sDAAAAAAAAAa0CAABSAAAAUqtHDher4T8steijWFfZPwAAAD9rAwAAAAAAAAGuAgAAUgAAACuROnhSweE/LLXoo1hX2T8AAAA/iwMAAAAAAAABrwIAAFIAAAAEdy3ijdfhP0irI+3iTtk/AAAAP4sDAAAAAAAAAbACAABSAAAA0zXQv53s4T9IqyPt4k7ZPwAAAD+aAwAAAAAAAAGxAgAAUgAAAKwbwynZAuI/YKFeNm1G2T8AAAA/mgMAAAAAAAABsgIAAFIAAAA28IS94xDiP/hlwO2qE9k/AAAAP6oDAAAAAAAAAbMCAABSAAAAv8RGUe4e4j+QKiKl6ODYPwAAAD+qAwAAAAAAAAG0AgAAUgAAADJLaMyhKuI/3KkgXe5y2D8AAAA/yQMAAAAAAAABtQIAAFIAAACl0YlHVTbiPxQz5MtpDdg/AAAAP8kDAAAAAAAAAbYCAABSAAAA/wkLqrE/4j8oxmzxWrDXPwAAAD/JAwAAAAAAAAG3AgAAUgAAAH63fLGQTOI/xCcchf8o1z8AAAA/2QMAAAAAAAABuAIAAFIAAAD7ZO64b1niPyydVYaPstY/AAAAP9kDAAAAAAAAAbkCAABSAAAAkGAA2aVo4j9EMN6rgFXWPwAAAD/sAwAAAAAAAAG6AgAAUgAAADCDYoUHeeI/rKUXrRDf1T8AAAA/7AMAAAAAAAABuwIAAFIAAACuMNSM5oXiPxQbUa6gaNU/AAAAP/wDAAAAAAAAAbwCAABSAAAAFpCle26Q4j+QhsX4uunUPwAAAD/8AwAAAAAAAAG9AgAAUgAAAHDIJt7KmeI/SN6v1elZ1D8AAAA/CwQAAAAAAAABvgIAAFIAAACfZGcPeZ7iPxTJItgJbdM/AAAAPwsEAAAAAAAAAb8CAABSAAAAqou3m6Sf4j/gs5XaKYDSPwAAAD8qBAAAAAAAAAHAAgAAUgAAAKqLt5ukn+I/xJRDJtSK0T8AAAA/KgQAAAAAAAABwQIAAFIAAAB873Zq9priP2CTQJbfrtA/AAAAPyoEAAAAAAAAAcICAABSAAAAZaHWUZ+Y4j8s4WW8mBbQPwAAAD86BAAAAAAAAAHDAgAAUgAAADcFliDxk+I/+F0WxaP8zj8AAAA/OgQAAAAAAAABxAIAAFIAAAA3BZYg8ZPiP5D5YBEWzM0/AAAAP1kEAAAAAAAAAcUCAABSAAAAFpCle26Q4j/8RYOn2lfMPwAAAD9ZBAAAAAAAAAHGAgAAUgAAAP9BBWMXjuI/+PNU0UNcyj8AAAA/aQQAAAAAAAABxwIAAFIAAADRpcQxaYniP8S1sGiYccg/AAAAP2kEAAAAAAAAAcgCAABSAAAAowmEALuE4j9g7kiRcezGPwAAAD95BAAAAAAAAAHJAgAAUgAAAJfiM3SPg+I/XMUxJqbuxT8AAAA/eQQAAAAAAAABygIAAFIAAACX4jN0j4PiP8jXuAOdI8U/AAAAP5gEAAAAAAAAAcsCAABSAAAArjDUjOaF4j8A/slOf2nEPwAAAD+YBAAAAAAAAAHMAgAAUgAAALpXJBkSh+I/xEvvdDjRwz8AAAA/mAQAAAAAAAABzQIAAFIAAADczBS+lIriP/zUsuOza8M/AAAAP7cEAAAAAAAAAc4CAABSAAAA0aXEMWmJ4j/8Dk6cgcLCPwAAAD+3BAAAAAAAAAHPAgAAUgAAANzMFL6UiuI/zFxzwjoqwj8AAAA/twQAAAAAAAAB0AIAAFIAAADo82RKwIviP1xbcDJGTsE/AAAAP8cEAAAAAAAAAdECAABSAAAAC2lV70KP4j8AWm2iUXLAPwAAAD/HBAAAAAAAAAHSAgAAUgAAACveRZTFkuI/mInASeMKvz8AAAA/5gQAAAAAAAAB0wIAAFIAAAAgt/UHmpHiP8CGuin6Ur0/AAAAP+YEAAAAAAAAAdQCAABSAAAAC2lV70KP4j+Yq8jk57y7PwAAAD/mBAAAAAAAAAHVAgAAUgAAALpXJBkSh+I/wOJdfcxbuT8AAAA/BQUAAAAAAAAB1gIAAFIAAAB1bUPPDIDiP2Dy3jra2LY/AAAAPwUFAAAAAAAAAdcCAABSAAAADQ5y4IR14j/4AWD451W0PwAAAD8FBQAAAAAAAAHYAgAAUgAAAKiuoPH8auI/yGAJbKMWsj8AAAA/JAUAAAAAAAAB2QIAAFIAAAAd2t5d8lziP8AO25UMG7A/AAAAPyQFAAAAAAAAAdoCAABSAAAArFO94j5R4j+g7Y/whuyqPwAAAD8kBQAAAAAAAAHbAgAAUgAAABZYq8IIQuI/sAySa6LmpT8AAAA/RAUAAAAAAAAB3AIAAFIAAACYqjm7KTXiP9BoNb9076E/AAAAP0QFAAAAAAAAAd0CAABSAAAAJiQYQHYp4j9AKAKS6XecPwAAAD9EBQAAAAAAAAHeAgAAUgAAAL/ERlHuHuI/gEH4zDIClD8AAAA/YwUAAAAAAAAB3wIAAFIAAAC/xEZR7h7iP4BB+MwyApQ/AAAAP2MFAAAAAAAAAeACAABSAAAAv8RGUe4e4j+AQfjMMgKUPwAAAD9jBQAAAAAAAAHhAgAAUgAAAL/ERlHuHuI/gEH4zDIClD8AAAA/YwUAAAAAAAAB4gIAAFIAAACOFz0A98buPywmZdmwxOA/AAAAPwAAAAAAAAAAAeMCAABSAAAAjhc9APfG7j8sJmXZsMTgPwAAAD8QAAAAAAAAAAHkAgAAUgAAAI4XPQD3xu4/LCZl2bDE4D8AAAA/EAAAAAAAAAAB5QIAAFIAAACMciAPteDuP65XPmv97uA/AAAAPy8AAAAAAAAAAeYCAABSAAAAFEfior/u7j+uVz5r/e7gPwAAAD8vAAAAAAAAAAHnAgAAUgAAAMq35Gd4Ae8/+jnvRpzV4D8AAAA/LwAAAAAAAAAB6AIAAFIAAAC863fqChrvP2yNeJCKr+A/AAAAPz8AAAAAAAAAAekCAABSAAAAFH/cWyU97z/sW5/+PYXgPwAAAD9OAAAAAAAAAAHqAgAAUgAAAEidUCi9XO8/7vjs2qQw4D8AAAA/TgAAAAAAAAAB6wIAAFIAAACWCWUNrH7vP3Tw1iVVhd8/AAAAP14AAAAAAAAAAewCAABSAAAA+MMZC/Ki7z8Q79OVYKnePwAAAD9eAAAAAAAAAAHtAgAAUgAAALa2T2uU0O8/jJTjmEiB3T8AAAA/fQAAAAAAAAAB7gIAAFIAAAAOSrTcrvPvPyyT4AhUpdw/AAAAP30AAAAAAAAAAe8CAABSAAAADkq03K7z7z8sk+AIVKXcPwAAAD99AAAAAAAAAAHwAgAAUgAAAA5KtNyu8+8/LJPgCFSl3D8AAAA/nAAAAAAAAAAB8QIAAFIAAAAOSrTcrvPvPyyT4AhUpdw/AAAAP5wAAAAAAAAACw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24|37.252|21.19|7.945999|12.192|85.38|14.502|42.095|33.24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28259|recordLength=328266|start=0|end=328259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380</TotalTime>
  <Words>246</Words>
  <Application>Microsoft Macintosh PowerPoint</Application>
  <PresentationFormat>Custom</PresentationFormat>
  <Paragraphs>37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Euphemia</vt:lpstr>
      <vt:lpstr>Math 16x9</vt:lpstr>
      <vt:lpstr>Greedy Algorithms, Activity Selection, cont’d</vt:lpstr>
      <vt:lpstr>Problem Parameters</vt:lpstr>
      <vt:lpstr>Optimal Substructure</vt:lpstr>
      <vt:lpstr>Greedy Algorithm Ideas for Activity Selection</vt:lpstr>
      <vt:lpstr>A Solution that Works: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Algorithms</dc:title>
  <dc:creator>Ergun, Funda</dc:creator>
  <cp:lastModifiedBy>Microsoft Office User</cp:lastModifiedBy>
  <cp:revision>39</cp:revision>
  <dcterms:created xsi:type="dcterms:W3CDTF">2017-10-07T22:09:12Z</dcterms:created>
  <dcterms:modified xsi:type="dcterms:W3CDTF">2019-07-27T21:06:33Z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